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83" r:id="rId2"/>
    <p:sldId id="275" r:id="rId3"/>
    <p:sldId id="281" r:id="rId4"/>
    <p:sldId id="277" r:id="rId5"/>
    <p:sldId id="271" r:id="rId6"/>
    <p:sldId id="278" r:id="rId7"/>
    <p:sldId id="288" r:id="rId8"/>
    <p:sldId id="287"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3" r:id="rId24"/>
    <p:sldId id="286"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6254"/>
    <a:srgbClr val="304CA6"/>
    <a:srgbClr val="2D4BA2"/>
    <a:srgbClr val="183582"/>
    <a:srgbClr val="0D1B46"/>
    <a:srgbClr val="344165"/>
    <a:srgbClr val="11192D"/>
    <a:srgbClr val="19388A"/>
    <a:srgbClr val="010001"/>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8" autoAdjust="0"/>
    <p:restoredTop sz="94600" autoAdjust="0"/>
  </p:normalViewPr>
  <p:slideViewPr>
    <p:cSldViewPr snapToGrid="0">
      <p:cViewPr varScale="1">
        <p:scale>
          <a:sx n="73" d="100"/>
          <a:sy n="73" d="100"/>
        </p:scale>
        <p:origin x="926" y="55"/>
      </p:cViewPr>
      <p:guideLst/>
    </p:cSldViewPr>
  </p:slideViewPr>
  <p:outlineViewPr>
    <p:cViewPr>
      <p:scale>
        <a:sx n="33" d="100"/>
        <a:sy n="33" d="100"/>
      </p:scale>
      <p:origin x="0" y="0"/>
    </p:cViewPr>
  </p:outlin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AAE43-08A3-1C42-8B6B-5B04E985CA2C}"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2ED71-0254-2A4C-821C-1D150523E6D8}" type="slidenum">
              <a:rPr lang="en-US" smtClean="0"/>
              <a:t>‹#›</a:t>
            </a:fld>
            <a:endParaRPr lang="en-US"/>
          </a:p>
        </p:txBody>
      </p:sp>
    </p:spTree>
    <p:extLst>
      <p:ext uri="{BB962C8B-B14F-4D97-AF65-F5344CB8AC3E}">
        <p14:creationId xmlns:p14="http://schemas.microsoft.com/office/powerpoint/2010/main" val="2818107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2ED71-0254-2A4C-821C-1D150523E6D8}" type="slidenum">
              <a:rPr lang="en-US" smtClean="0"/>
              <a:t>1</a:t>
            </a:fld>
            <a:endParaRPr lang="en-US"/>
          </a:p>
        </p:txBody>
      </p:sp>
    </p:spTree>
    <p:extLst>
      <p:ext uri="{BB962C8B-B14F-4D97-AF65-F5344CB8AC3E}">
        <p14:creationId xmlns:p14="http://schemas.microsoft.com/office/powerpoint/2010/main" val="2910742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07ECB-F39F-F2CB-8D0E-9FE16DAA1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6693E-4BEC-8B12-99D2-FA329A814A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F23C9-3223-82D7-CB7A-56C9C85A2B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518A32-B5C7-C5C2-3337-352A88A7748C}"/>
              </a:ext>
            </a:extLst>
          </p:cNvPr>
          <p:cNvSpPr>
            <a:spLocks noGrp="1"/>
          </p:cNvSpPr>
          <p:nvPr>
            <p:ph type="sldNum" sz="quarter" idx="5"/>
          </p:nvPr>
        </p:nvSpPr>
        <p:spPr/>
        <p:txBody>
          <a:bodyPr/>
          <a:lstStyle/>
          <a:p>
            <a:fld id="{7382ED71-0254-2A4C-821C-1D150523E6D8}" type="slidenum">
              <a:rPr lang="en-US" smtClean="0"/>
              <a:t>11</a:t>
            </a:fld>
            <a:endParaRPr lang="en-US"/>
          </a:p>
        </p:txBody>
      </p:sp>
    </p:spTree>
    <p:extLst>
      <p:ext uri="{BB962C8B-B14F-4D97-AF65-F5344CB8AC3E}">
        <p14:creationId xmlns:p14="http://schemas.microsoft.com/office/powerpoint/2010/main" val="1558478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512ED-DAF5-54FD-BE17-270CBCD04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943B6-6E61-68EB-69F8-695723DEB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815BBB-A759-C3D7-F9FC-D153441EBA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C539D9-BE57-3784-5678-45C71F6A74D2}"/>
              </a:ext>
            </a:extLst>
          </p:cNvPr>
          <p:cNvSpPr>
            <a:spLocks noGrp="1"/>
          </p:cNvSpPr>
          <p:nvPr>
            <p:ph type="sldNum" sz="quarter" idx="5"/>
          </p:nvPr>
        </p:nvSpPr>
        <p:spPr/>
        <p:txBody>
          <a:bodyPr/>
          <a:lstStyle/>
          <a:p>
            <a:fld id="{7382ED71-0254-2A4C-821C-1D150523E6D8}" type="slidenum">
              <a:rPr lang="en-US" smtClean="0"/>
              <a:t>12</a:t>
            </a:fld>
            <a:endParaRPr lang="en-US"/>
          </a:p>
        </p:txBody>
      </p:sp>
    </p:spTree>
    <p:extLst>
      <p:ext uri="{BB962C8B-B14F-4D97-AF65-F5344CB8AC3E}">
        <p14:creationId xmlns:p14="http://schemas.microsoft.com/office/powerpoint/2010/main" val="71978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2358C-25F4-2E79-A667-7A300D0E1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4127D6-FBCB-1997-E863-40852099F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BCC0B-1B83-CE43-13B5-8DFB769739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E130F3-AD07-F214-AB74-043574CA8F17}"/>
              </a:ext>
            </a:extLst>
          </p:cNvPr>
          <p:cNvSpPr>
            <a:spLocks noGrp="1"/>
          </p:cNvSpPr>
          <p:nvPr>
            <p:ph type="sldNum" sz="quarter" idx="5"/>
          </p:nvPr>
        </p:nvSpPr>
        <p:spPr/>
        <p:txBody>
          <a:bodyPr/>
          <a:lstStyle/>
          <a:p>
            <a:fld id="{7382ED71-0254-2A4C-821C-1D150523E6D8}" type="slidenum">
              <a:rPr lang="en-US" smtClean="0"/>
              <a:t>13</a:t>
            </a:fld>
            <a:endParaRPr lang="en-US"/>
          </a:p>
        </p:txBody>
      </p:sp>
    </p:spTree>
    <p:extLst>
      <p:ext uri="{BB962C8B-B14F-4D97-AF65-F5344CB8AC3E}">
        <p14:creationId xmlns:p14="http://schemas.microsoft.com/office/powerpoint/2010/main" val="3461217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654E7-7E86-C70F-8E99-FFCA5E92C4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47AE9F-99AD-DABD-B348-8F88570BA6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316572-8FA8-A43C-92A8-1273D14F33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F64FB5-A4FD-10ED-6AED-C595EC2F4391}"/>
              </a:ext>
            </a:extLst>
          </p:cNvPr>
          <p:cNvSpPr>
            <a:spLocks noGrp="1"/>
          </p:cNvSpPr>
          <p:nvPr>
            <p:ph type="sldNum" sz="quarter" idx="5"/>
          </p:nvPr>
        </p:nvSpPr>
        <p:spPr/>
        <p:txBody>
          <a:bodyPr/>
          <a:lstStyle/>
          <a:p>
            <a:fld id="{7382ED71-0254-2A4C-821C-1D150523E6D8}" type="slidenum">
              <a:rPr lang="en-US" smtClean="0"/>
              <a:t>14</a:t>
            </a:fld>
            <a:endParaRPr lang="en-US"/>
          </a:p>
        </p:txBody>
      </p:sp>
    </p:spTree>
    <p:extLst>
      <p:ext uri="{BB962C8B-B14F-4D97-AF65-F5344CB8AC3E}">
        <p14:creationId xmlns:p14="http://schemas.microsoft.com/office/powerpoint/2010/main" val="2649968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126AA-8E26-E666-D945-7F019CD069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54F9C-54A8-DD6A-3671-73E7471316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DB0D1-35DC-8AA3-298D-61069DDEE4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18EF43-388D-A20B-9DAD-2F274D06A385}"/>
              </a:ext>
            </a:extLst>
          </p:cNvPr>
          <p:cNvSpPr>
            <a:spLocks noGrp="1"/>
          </p:cNvSpPr>
          <p:nvPr>
            <p:ph type="sldNum" sz="quarter" idx="5"/>
          </p:nvPr>
        </p:nvSpPr>
        <p:spPr/>
        <p:txBody>
          <a:bodyPr/>
          <a:lstStyle/>
          <a:p>
            <a:fld id="{7382ED71-0254-2A4C-821C-1D150523E6D8}" type="slidenum">
              <a:rPr lang="en-US" smtClean="0"/>
              <a:t>15</a:t>
            </a:fld>
            <a:endParaRPr lang="en-US"/>
          </a:p>
        </p:txBody>
      </p:sp>
    </p:spTree>
    <p:extLst>
      <p:ext uri="{BB962C8B-B14F-4D97-AF65-F5344CB8AC3E}">
        <p14:creationId xmlns:p14="http://schemas.microsoft.com/office/powerpoint/2010/main" val="3166235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79333-F2F3-99F7-3162-73E681236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E2CCB-FE88-E1AB-A613-642BDFFEE8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51F0A5-89A5-4447-F0CA-37963EA5A7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11088D-1598-AE4D-4BE7-A2220D232DFD}"/>
              </a:ext>
            </a:extLst>
          </p:cNvPr>
          <p:cNvSpPr>
            <a:spLocks noGrp="1"/>
          </p:cNvSpPr>
          <p:nvPr>
            <p:ph type="sldNum" sz="quarter" idx="5"/>
          </p:nvPr>
        </p:nvSpPr>
        <p:spPr/>
        <p:txBody>
          <a:bodyPr/>
          <a:lstStyle/>
          <a:p>
            <a:fld id="{7382ED71-0254-2A4C-821C-1D150523E6D8}" type="slidenum">
              <a:rPr lang="en-US" smtClean="0"/>
              <a:t>16</a:t>
            </a:fld>
            <a:endParaRPr lang="en-US"/>
          </a:p>
        </p:txBody>
      </p:sp>
    </p:spTree>
    <p:extLst>
      <p:ext uri="{BB962C8B-B14F-4D97-AF65-F5344CB8AC3E}">
        <p14:creationId xmlns:p14="http://schemas.microsoft.com/office/powerpoint/2010/main" val="248071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262D2-627D-F26C-1665-5BD63DDBB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B3BC5-EEBB-5FF0-8D82-2FEBFCB29E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9A4FBC-7ED3-1B81-B8FD-E767C44964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33D4F1-5AD6-3C17-9AF1-4B808DD432DB}"/>
              </a:ext>
            </a:extLst>
          </p:cNvPr>
          <p:cNvSpPr>
            <a:spLocks noGrp="1"/>
          </p:cNvSpPr>
          <p:nvPr>
            <p:ph type="sldNum" sz="quarter" idx="5"/>
          </p:nvPr>
        </p:nvSpPr>
        <p:spPr/>
        <p:txBody>
          <a:bodyPr/>
          <a:lstStyle/>
          <a:p>
            <a:fld id="{7382ED71-0254-2A4C-821C-1D150523E6D8}" type="slidenum">
              <a:rPr lang="en-US" smtClean="0"/>
              <a:t>17</a:t>
            </a:fld>
            <a:endParaRPr lang="en-US"/>
          </a:p>
        </p:txBody>
      </p:sp>
    </p:spTree>
    <p:extLst>
      <p:ext uri="{BB962C8B-B14F-4D97-AF65-F5344CB8AC3E}">
        <p14:creationId xmlns:p14="http://schemas.microsoft.com/office/powerpoint/2010/main" val="1936507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257F0-E4C4-4DC5-FDBB-C540AA3D50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5ADD06-3A1F-B9F9-9A30-5B6E40610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65014-AD3B-2420-26A8-6E2B7523B8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8F95DE-9AC3-73D6-AC17-3150BFA4DDAA}"/>
              </a:ext>
            </a:extLst>
          </p:cNvPr>
          <p:cNvSpPr>
            <a:spLocks noGrp="1"/>
          </p:cNvSpPr>
          <p:nvPr>
            <p:ph type="sldNum" sz="quarter" idx="5"/>
          </p:nvPr>
        </p:nvSpPr>
        <p:spPr/>
        <p:txBody>
          <a:bodyPr/>
          <a:lstStyle/>
          <a:p>
            <a:fld id="{7382ED71-0254-2A4C-821C-1D150523E6D8}" type="slidenum">
              <a:rPr lang="en-US" smtClean="0"/>
              <a:t>18</a:t>
            </a:fld>
            <a:endParaRPr lang="en-US"/>
          </a:p>
        </p:txBody>
      </p:sp>
    </p:spTree>
    <p:extLst>
      <p:ext uri="{BB962C8B-B14F-4D97-AF65-F5344CB8AC3E}">
        <p14:creationId xmlns:p14="http://schemas.microsoft.com/office/powerpoint/2010/main" val="3835515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96B69-8594-8FFD-2946-939C792DD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793B03-439C-A51A-2A4D-3052FCC5D4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4021D5-5136-C7C7-7060-F6B583EBAE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88C12D-334F-271B-754B-5A04BE9AE638}"/>
              </a:ext>
            </a:extLst>
          </p:cNvPr>
          <p:cNvSpPr>
            <a:spLocks noGrp="1"/>
          </p:cNvSpPr>
          <p:nvPr>
            <p:ph type="sldNum" sz="quarter" idx="5"/>
          </p:nvPr>
        </p:nvSpPr>
        <p:spPr/>
        <p:txBody>
          <a:bodyPr/>
          <a:lstStyle/>
          <a:p>
            <a:fld id="{7382ED71-0254-2A4C-821C-1D150523E6D8}" type="slidenum">
              <a:rPr lang="en-US" smtClean="0"/>
              <a:t>19</a:t>
            </a:fld>
            <a:endParaRPr lang="en-US"/>
          </a:p>
        </p:txBody>
      </p:sp>
    </p:spTree>
    <p:extLst>
      <p:ext uri="{BB962C8B-B14F-4D97-AF65-F5344CB8AC3E}">
        <p14:creationId xmlns:p14="http://schemas.microsoft.com/office/powerpoint/2010/main" val="615840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AA88C-8268-468A-D352-E1E97E6EC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006C3-EF21-E470-BF03-B6955CC4E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6A813-2156-E650-33AD-01EB53EF2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F60A44-2497-09B6-4F9E-C125DDC23AA3}"/>
              </a:ext>
            </a:extLst>
          </p:cNvPr>
          <p:cNvSpPr>
            <a:spLocks noGrp="1"/>
          </p:cNvSpPr>
          <p:nvPr>
            <p:ph type="sldNum" sz="quarter" idx="5"/>
          </p:nvPr>
        </p:nvSpPr>
        <p:spPr/>
        <p:txBody>
          <a:bodyPr/>
          <a:lstStyle/>
          <a:p>
            <a:fld id="{7382ED71-0254-2A4C-821C-1D150523E6D8}" type="slidenum">
              <a:rPr lang="en-US" smtClean="0"/>
              <a:t>20</a:t>
            </a:fld>
            <a:endParaRPr lang="en-US"/>
          </a:p>
        </p:txBody>
      </p:sp>
    </p:spTree>
    <p:extLst>
      <p:ext uri="{BB962C8B-B14F-4D97-AF65-F5344CB8AC3E}">
        <p14:creationId xmlns:p14="http://schemas.microsoft.com/office/powerpoint/2010/main" val="2783872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2ED71-0254-2A4C-821C-1D150523E6D8}" type="slidenum">
              <a:rPr lang="en-US" smtClean="0"/>
              <a:t>2</a:t>
            </a:fld>
            <a:endParaRPr lang="en-US"/>
          </a:p>
        </p:txBody>
      </p:sp>
    </p:spTree>
    <p:extLst>
      <p:ext uri="{BB962C8B-B14F-4D97-AF65-F5344CB8AC3E}">
        <p14:creationId xmlns:p14="http://schemas.microsoft.com/office/powerpoint/2010/main" val="3859625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EBBAE-BF65-DD65-99C6-0E62F53735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0707F-7FEA-F82D-DB81-E2081700E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BFCA63-3399-6301-E9C5-638D8F0B23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7C5FF2-F898-39CC-3AA1-B0C9F86916E1}"/>
              </a:ext>
            </a:extLst>
          </p:cNvPr>
          <p:cNvSpPr>
            <a:spLocks noGrp="1"/>
          </p:cNvSpPr>
          <p:nvPr>
            <p:ph type="sldNum" sz="quarter" idx="5"/>
          </p:nvPr>
        </p:nvSpPr>
        <p:spPr/>
        <p:txBody>
          <a:bodyPr/>
          <a:lstStyle/>
          <a:p>
            <a:fld id="{7382ED71-0254-2A4C-821C-1D150523E6D8}" type="slidenum">
              <a:rPr lang="en-US" smtClean="0"/>
              <a:t>21</a:t>
            </a:fld>
            <a:endParaRPr lang="en-US"/>
          </a:p>
        </p:txBody>
      </p:sp>
    </p:spTree>
    <p:extLst>
      <p:ext uri="{BB962C8B-B14F-4D97-AF65-F5344CB8AC3E}">
        <p14:creationId xmlns:p14="http://schemas.microsoft.com/office/powerpoint/2010/main" val="1116883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16369-FC7F-D878-00F0-7EA768078E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CA292-117D-4884-C544-540B5001D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ECA0E8-47B9-D9A0-D6A3-8F4B240EA7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57D4D9-4E73-429C-BFD6-FED7D2CA9AFB}"/>
              </a:ext>
            </a:extLst>
          </p:cNvPr>
          <p:cNvSpPr>
            <a:spLocks noGrp="1"/>
          </p:cNvSpPr>
          <p:nvPr>
            <p:ph type="sldNum" sz="quarter" idx="5"/>
          </p:nvPr>
        </p:nvSpPr>
        <p:spPr/>
        <p:txBody>
          <a:bodyPr/>
          <a:lstStyle/>
          <a:p>
            <a:fld id="{7382ED71-0254-2A4C-821C-1D150523E6D8}" type="slidenum">
              <a:rPr lang="en-US" smtClean="0"/>
              <a:t>22</a:t>
            </a:fld>
            <a:endParaRPr lang="en-US"/>
          </a:p>
        </p:txBody>
      </p:sp>
    </p:spTree>
    <p:extLst>
      <p:ext uri="{BB962C8B-B14F-4D97-AF65-F5344CB8AC3E}">
        <p14:creationId xmlns:p14="http://schemas.microsoft.com/office/powerpoint/2010/main" val="3378618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E5865-7329-FA1B-4966-9354CC8F9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403E2-16C9-4E91-72B0-6B091BF0A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9147A8-22A7-5450-758F-D0BA2EE6CA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39A38C-155F-80DD-9A1E-59FADFA4624E}"/>
              </a:ext>
            </a:extLst>
          </p:cNvPr>
          <p:cNvSpPr>
            <a:spLocks noGrp="1"/>
          </p:cNvSpPr>
          <p:nvPr>
            <p:ph type="sldNum" sz="quarter" idx="5"/>
          </p:nvPr>
        </p:nvSpPr>
        <p:spPr/>
        <p:txBody>
          <a:bodyPr/>
          <a:lstStyle/>
          <a:p>
            <a:fld id="{7382ED71-0254-2A4C-821C-1D150523E6D8}" type="slidenum">
              <a:rPr lang="en-US" smtClean="0"/>
              <a:t>23</a:t>
            </a:fld>
            <a:endParaRPr lang="en-US"/>
          </a:p>
        </p:txBody>
      </p:sp>
    </p:spTree>
    <p:extLst>
      <p:ext uri="{BB962C8B-B14F-4D97-AF65-F5344CB8AC3E}">
        <p14:creationId xmlns:p14="http://schemas.microsoft.com/office/powerpoint/2010/main" val="93094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89531-2934-EE7E-22AA-A9A681972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6336B8-495B-5D13-E040-B6CE05E20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A17063-07A7-DC4A-DCE1-5341437DDE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2C7EAD-1E97-9352-560D-05B90BDE79ED}"/>
              </a:ext>
            </a:extLst>
          </p:cNvPr>
          <p:cNvSpPr>
            <a:spLocks noGrp="1"/>
          </p:cNvSpPr>
          <p:nvPr>
            <p:ph type="sldNum" sz="quarter" idx="5"/>
          </p:nvPr>
        </p:nvSpPr>
        <p:spPr/>
        <p:txBody>
          <a:bodyPr/>
          <a:lstStyle/>
          <a:p>
            <a:fld id="{7382ED71-0254-2A4C-821C-1D150523E6D8}" type="slidenum">
              <a:rPr lang="en-US" smtClean="0"/>
              <a:t>24</a:t>
            </a:fld>
            <a:endParaRPr lang="en-US"/>
          </a:p>
        </p:txBody>
      </p:sp>
    </p:spTree>
    <p:extLst>
      <p:ext uri="{BB962C8B-B14F-4D97-AF65-F5344CB8AC3E}">
        <p14:creationId xmlns:p14="http://schemas.microsoft.com/office/powerpoint/2010/main" val="1320912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2ED71-0254-2A4C-821C-1D150523E6D8}" type="slidenum">
              <a:rPr lang="en-US" smtClean="0"/>
              <a:t>25</a:t>
            </a:fld>
            <a:endParaRPr lang="en-US"/>
          </a:p>
        </p:txBody>
      </p:sp>
    </p:spTree>
    <p:extLst>
      <p:ext uri="{BB962C8B-B14F-4D97-AF65-F5344CB8AC3E}">
        <p14:creationId xmlns:p14="http://schemas.microsoft.com/office/powerpoint/2010/main" val="383733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2ED71-0254-2A4C-821C-1D150523E6D8}" type="slidenum">
              <a:rPr lang="en-US" smtClean="0"/>
              <a:t>3</a:t>
            </a:fld>
            <a:endParaRPr lang="en-US"/>
          </a:p>
        </p:txBody>
      </p:sp>
    </p:spTree>
    <p:extLst>
      <p:ext uri="{BB962C8B-B14F-4D97-AF65-F5344CB8AC3E}">
        <p14:creationId xmlns:p14="http://schemas.microsoft.com/office/powerpoint/2010/main" val="2182636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2ED71-0254-2A4C-821C-1D150523E6D8}" type="slidenum">
              <a:rPr lang="en-US" smtClean="0"/>
              <a:t>4</a:t>
            </a:fld>
            <a:endParaRPr lang="en-US"/>
          </a:p>
        </p:txBody>
      </p:sp>
    </p:spTree>
    <p:extLst>
      <p:ext uri="{BB962C8B-B14F-4D97-AF65-F5344CB8AC3E}">
        <p14:creationId xmlns:p14="http://schemas.microsoft.com/office/powerpoint/2010/main" val="71353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2ED71-0254-2A4C-821C-1D150523E6D8}" type="slidenum">
              <a:rPr lang="en-US" smtClean="0"/>
              <a:t>6</a:t>
            </a:fld>
            <a:endParaRPr lang="en-US"/>
          </a:p>
        </p:txBody>
      </p:sp>
    </p:spTree>
    <p:extLst>
      <p:ext uri="{BB962C8B-B14F-4D97-AF65-F5344CB8AC3E}">
        <p14:creationId xmlns:p14="http://schemas.microsoft.com/office/powerpoint/2010/main" val="755867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E2239-25D1-350E-2E7B-D95B68F78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BD474-F3FD-1E52-505F-85D4DE74BB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8A2A83-31DF-B1BF-3862-EBF4898A55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17F38E-7824-2046-8F4C-9C1A8E39038C}"/>
              </a:ext>
            </a:extLst>
          </p:cNvPr>
          <p:cNvSpPr>
            <a:spLocks noGrp="1"/>
          </p:cNvSpPr>
          <p:nvPr>
            <p:ph type="sldNum" sz="quarter" idx="5"/>
          </p:nvPr>
        </p:nvSpPr>
        <p:spPr/>
        <p:txBody>
          <a:bodyPr/>
          <a:lstStyle/>
          <a:p>
            <a:fld id="{7382ED71-0254-2A4C-821C-1D150523E6D8}" type="slidenum">
              <a:rPr lang="en-US" smtClean="0"/>
              <a:t>7</a:t>
            </a:fld>
            <a:endParaRPr lang="en-US"/>
          </a:p>
        </p:txBody>
      </p:sp>
    </p:spTree>
    <p:extLst>
      <p:ext uri="{BB962C8B-B14F-4D97-AF65-F5344CB8AC3E}">
        <p14:creationId xmlns:p14="http://schemas.microsoft.com/office/powerpoint/2010/main" val="246123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1ADD3-77F0-CB22-89DD-0A9DFCFA23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FC80E-9048-D0F3-505A-B51E2EF6F5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43F314-D107-5787-A6FD-9AB8FE070A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4B5707-D229-73A6-4ACE-CDF02E798D23}"/>
              </a:ext>
            </a:extLst>
          </p:cNvPr>
          <p:cNvSpPr>
            <a:spLocks noGrp="1"/>
          </p:cNvSpPr>
          <p:nvPr>
            <p:ph type="sldNum" sz="quarter" idx="5"/>
          </p:nvPr>
        </p:nvSpPr>
        <p:spPr/>
        <p:txBody>
          <a:bodyPr/>
          <a:lstStyle/>
          <a:p>
            <a:fld id="{7382ED71-0254-2A4C-821C-1D150523E6D8}" type="slidenum">
              <a:rPr lang="en-US" smtClean="0"/>
              <a:t>8</a:t>
            </a:fld>
            <a:endParaRPr lang="en-US"/>
          </a:p>
        </p:txBody>
      </p:sp>
    </p:spTree>
    <p:extLst>
      <p:ext uri="{BB962C8B-B14F-4D97-AF65-F5344CB8AC3E}">
        <p14:creationId xmlns:p14="http://schemas.microsoft.com/office/powerpoint/2010/main" val="858002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A0AA4-88BC-D970-DAEC-D61B8904B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9533B-3BDC-7F2F-A638-00FE1CDD2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0859D5-20DC-AE4D-3C91-5382359AB1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603645-A1E0-8F09-A694-55844EB1B143}"/>
              </a:ext>
            </a:extLst>
          </p:cNvPr>
          <p:cNvSpPr>
            <a:spLocks noGrp="1"/>
          </p:cNvSpPr>
          <p:nvPr>
            <p:ph type="sldNum" sz="quarter" idx="5"/>
          </p:nvPr>
        </p:nvSpPr>
        <p:spPr/>
        <p:txBody>
          <a:bodyPr/>
          <a:lstStyle/>
          <a:p>
            <a:fld id="{7382ED71-0254-2A4C-821C-1D150523E6D8}" type="slidenum">
              <a:rPr lang="en-US" smtClean="0"/>
              <a:t>9</a:t>
            </a:fld>
            <a:endParaRPr lang="en-US"/>
          </a:p>
        </p:txBody>
      </p:sp>
    </p:spTree>
    <p:extLst>
      <p:ext uri="{BB962C8B-B14F-4D97-AF65-F5344CB8AC3E}">
        <p14:creationId xmlns:p14="http://schemas.microsoft.com/office/powerpoint/2010/main" val="3828142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6C70-2CAE-2D0C-4A43-8BDDF763D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48429-0ABF-C04E-24E3-F5B85BE29D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0CD28-0B33-ADF6-E8FC-BE1B370880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29B08E-9379-ABDE-613A-71EBF678C090}"/>
              </a:ext>
            </a:extLst>
          </p:cNvPr>
          <p:cNvSpPr>
            <a:spLocks noGrp="1"/>
          </p:cNvSpPr>
          <p:nvPr>
            <p:ph type="sldNum" sz="quarter" idx="5"/>
          </p:nvPr>
        </p:nvSpPr>
        <p:spPr/>
        <p:txBody>
          <a:bodyPr/>
          <a:lstStyle/>
          <a:p>
            <a:fld id="{7382ED71-0254-2A4C-821C-1D150523E6D8}" type="slidenum">
              <a:rPr lang="en-US" smtClean="0"/>
              <a:t>10</a:t>
            </a:fld>
            <a:endParaRPr lang="en-US"/>
          </a:p>
        </p:txBody>
      </p:sp>
    </p:spTree>
    <p:extLst>
      <p:ext uri="{BB962C8B-B14F-4D97-AF65-F5344CB8AC3E}">
        <p14:creationId xmlns:p14="http://schemas.microsoft.com/office/powerpoint/2010/main" val="4172459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732A-E06A-52F2-EC59-E3FA3ABC3F3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1C8C590-CD24-726B-FA68-E7EFF102AD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7F6903A-647F-819E-CA19-473BB04BA4FB}"/>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5" name="Footer Placeholder 4">
            <a:extLst>
              <a:ext uri="{FF2B5EF4-FFF2-40B4-BE49-F238E27FC236}">
                <a16:creationId xmlns:a16="http://schemas.microsoft.com/office/drawing/2014/main" id="{AAC16872-4A8E-5327-A0CA-ECBC6C156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25BB4-ECE6-C098-344C-6CA68539A663}"/>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1549303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16D99-967B-85E2-31A7-839C42B8CA7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CDE9B47-5116-C124-852B-08A5F353CB8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65D6B0-8F73-323F-FCF1-D09ABF7C3755}"/>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5" name="Footer Placeholder 4">
            <a:extLst>
              <a:ext uri="{FF2B5EF4-FFF2-40B4-BE49-F238E27FC236}">
                <a16:creationId xmlns:a16="http://schemas.microsoft.com/office/drawing/2014/main" id="{AFCB7523-0785-4059-4DE7-3D3FE37C9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E1DCC6-FDA2-57E1-DA9A-77D10B5405E2}"/>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405101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00F05A-1084-E04F-0166-FA76A3D2A61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A849194-C40A-B42C-BC37-31A1194B27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5612B2-2844-F9C5-A159-B94ED0F41350}"/>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5" name="Footer Placeholder 4">
            <a:extLst>
              <a:ext uri="{FF2B5EF4-FFF2-40B4-BE49-F238E27FC236}">
                <a16:creationId xmlns:a16="http://schemas.microsoft.com/office/drawing/2014/main" id="{9BDDC73F-6065-E2DB-64F2-71065AB146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065F1-C562-9FDC-84A8-267E4DCCA614}"/>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2718616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0EB93-4A61-8452-8123-2B847B465AB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8EA02E-64F9-1722-3FB5-0407CD0D0EB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5557D4C-B53B-58A4-F10F-BD12E83E5BEC}"/>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5" name="Footer Placeholder 4">
            <a:extLst>
              <a:ext uri="{FF2B5EF4-FFF2-40B4-BE49-F238E27FC236}">
                <a16:creationId xmlns:a16="http://schemas.microsoft.com/office/drawing/2014/main" id="{C4962326-E4FC-A9C7-E07C-D815EFB330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82F60-440A-6DE4-146B-596B9C9CB072}"/>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400462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41E6C-44D0-4510-A194-4D84550574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05A89FF-8338-D46D-E9D6-E09F04D6C3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1BD823B-4229-836E-0014-18B2D4A8A902}"/>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5" name="Footer Placeholder 4">
            <a:extLst>
              <a:ext uri="{FF2B5EF4-FFF2-40B4-BE49-F238E27FC236}">
                <a16:creationId xmlns:a16="http://schemas.microsoft.com/office/drawing/2014/main" id="{AB0DDB6D-EB00-2DBB-C4D9-448125D3A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0A872-1854-E26F-F983-B4DEACBD90D1}"/>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3057213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F1D3-630D-26D4-16EB-0BC452D1EE0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8D56D69-9D3D-993B-DD30-4F49DD33EDE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EFA4324-63B5-E00E-57BA-88ED899CF0A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879201A-84CA-D719-B9DB-99D5123E7E75}"/>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6" name="Footer Placeholder 5">
            <a:extLst>
              <a:ext uri="{FF2B5EF4-FFF2-40B4-BE49-F238E27FC236}">
                <a16:creationId xmlns:a16="http://schemas.microsoft.com/office/drawing/2014/main" id="{78DC2698-9F12-B03C-502F-4D73BD103E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89A66A-277C-346F-9BA2-DE33479D2C3F}"/>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3622885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A198-5D74-EF72-C814-FC0988E088F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514289-BD99-DD11-EFD8-54B80BDA2B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EB2F5BA-DF3C-BC13-E7CA-95F94130DAC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5EE9910-1478-2A1F-59AE-050AE3FD5F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69F25E2-FB59-49AB-999C-B0064C48BA6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A4C316B-9148-A1B4-4627-1B641575D176}"/>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8" name="Footer Placeholder 7">
            <a:extLst>
              <a:ext uri="{FF2B5EF4-FFF2-40B4-BE49-F238E27FC236}">
                <a16:creationId xmlns:a16="http://schemas.microsoft.com/office/drawing/2014/main" id="{883CFF41-397F-5C01-CBCE-8322FA3BD7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3779EA-0613-0D68-F31C-C64BF2C41BD3}"/>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3738529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C7F24-7DDF-A5CB-73E4-BF4F1AC9EB5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D205668-1606-D739-52CD-B6446DF9244F}"/>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4" name="Footer Placeholder 3">
            <a:extLst>
              <a:ext uri="{FF2B5EF4-FFF2-40B4-BE49-F238E27FC236}">
                <a16:creationId xmlns:a16="http://schemas.microsoft.com/office/drawing/2014/main" id="{A17602E6-8506-D7FB-74B0-AB0CB4F676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9789FA-6214-1A49-0EB3-053752B2D69A}"/>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665341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ABB90B-62C8-41A6-7E2A-27DE02595A0C}"/>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3" name="Footer Placeholder 2">
            <a:extLst>
              <a:ext uri="{FF2B5EF4-FFF2-40B4-BE49-F238E27FC236}">
                <a16:creationId xmlns:a16="http://schemas.microsoft.com/office/drawing/2014/main" id="{B0301A39-DD35-B16F-37A9-939B370A3E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3A71E4-28FA-95BA-FEAE-3D8FD9B2FC32}"/>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1271406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F395-AF94-4808-2427-3AB6D6DB14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39D61C3-A0C3-1BC1-90F8-78FBB806B8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4121DB-23F0-4BD9-0046-E05C85E29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C66EABA-E25D-31E6-4425-D34F0325073E}"/>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6" name="Footer Placeholder 5">
            <a:extLst>
              <a:ext uri="{FF2B5EF4-FFF2-40B4-BE49-F238E27FC236}">
                <a16:creationId xmlns:a16="http://schemas.microsoft.com/office/drawing/2014/main" id="{724C911D-0E66-4778-AA25-F007D9B4B0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8562BF-D864-D5ED-C0FC-095D7160E63C}"/>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1603768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5C37-21E6-884C-6AC7-93054DAD20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1DD96FF-70D2-0BF1-7767-FE7406F27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7DADE6-919F-189C-B2E9-03F70A0989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CF2E64-202D-D14A-DE0C-59A0880A7DBC}"/>
              </a:ext>
            </a:extLst>
          </p:cNvPr>
          <p:cNvSpPr>
            <a:spLocks noGrp="1"/>
          </p:cNvSpPr>
          <p:nvPr>
            <p:ph type="dt" sz="half" idx="10"/>
          </p:nvPr>
        </p:nvSpPr>
        <p:spPr/>
        <p:txBody>
          <a:bodyPr/>
          <a:lstStyle/>
          <a:p>
            <a:fld id="{CF2EC02C-6BEF-2242-92AC-1FFE07361FC9}" type="datetimeFigureOut">
              <a:rPr lang="en-US" smtClean="0"/>
              <a:t>12/20/2024</a:t>
            </a:fld>
            <a:endParaRPr lang="en-US"/>
          </a:p>
        </p:txBody>
      </p:sp>
      <p:sp>
        <p:nvSpPr>
          <p:cNvPr id="6" name="Footer Placeholder 5">
            <a:extLst>
              <a:ext uri="{FF2B5EF4-FFF2-40B4-BE49-F238E27FC236}">
                <a16:creationId xmlns:a16="http://schemas.microsoft.com/office/drawing/2014/main" id="{F7DC5290-CB3F-5E79-4028-36A75239E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CC7BD-9D40-E5B2-726E-68265288D480}"/>
              </a:ext>
            </a:extLst>
          </p:cNvPr>
          <p:cNvSpPr>
            <a:spLocks noGrp="1"/>
          </p:cNvSpPr>
          <p:nvPr>
            <p:ph type="sldNum" sz="quarter" idx="12"/>
          </p:nvPr>
        </p:nvSpPr>
        <p:spPr/>
        <p:txBody>
          <a:bodyPr/>
          <a:lstStyle/>
          <a:p>
            <a:fld id="{CB2581EE-4AC2-7F4D-A9EC-512B117EEB91}" type="slidenum">
              <a:rPr lang="en-US" smtClean="0"/>
              <a:t>‹#›</a:t>
            </a:fld>
            <a:endParaRPr lang="en-US"/>
          </a:p>
        </p:txBody>
      </p:sp>
    </p:spTree>
    <p:extLst>
      <p:ext uri="{BB962C8B-B14F-4D97-AF65-F5344CB8AC3E}">
        <p14:creationId xmlns:p14="http://schemas.microsoft.com/office/powerpoint/2010/main" val="2868429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06092-2BB9-A54A-6268-4B38C5BE6B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08C5857-3D61-130F-E3C0-E52DDFD6D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C35138-C545-9BA8-D182-37EC6CBDE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2EC02C-6BEF-2242-92AC-1FFE07361FC9}" type="datetimeFigureOut">
              <a:rPr lang="en-US" smtClean="0"/>
              <a:t>12/20/2024</a:t>
            </a:fld>
            <a:endParaRPr lang="en-US"/>
          </a:p>
        </p:txBody>
      </p:sp>
      <p:sp>
        <p:nvSpPr>
          <p:cNvPr id="5" name="Footer Placeholder 4">
            <a:extLst>
              <a:ext uri="{FF2B5EF4-FFF2-40B4-BE49-F238E27FC236}">
                <a16:creationId xmlns:a16="http://schemas.microsoft.com/office/drawing/2014/main" id="{1E01C3F9-2CF7-B27A-8EC0-29DBA3D4DD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EFC829-D859-D986-0D6A-B624164FB0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2581EE-4AC2-7F4D-A9EC-512B117EEB91}" type="slidenum">
              <a:rPr lang="en-US" smtClean="0"/>
              <a:t>‹#›</a:t>
            </a:fld>
            <a:endParaRPr lang="en-US"/>
          </a:p>
        </p:txBody>
      </p:sp>
    </p:spTree>
    <p:extLst>
      <p:ext uri="{BB962C8B-B14F-4D97-AF65-F5344CB8AC3E}">
        <p14:creationId xmlns:p14="http://schemas.microsoft.com/office/powerpoint/2010/main" val="3771853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2.em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5.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4.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2.emf"/><Relationship Id="rId7"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4.emf"/><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0.png"/><Relationship Id="rId3" Type="http://schemas.openxmlformats.org/officeDocument/2006/relationships/image" Target="../media/image4.emf"/><Relationship Id="rId7" Type="http://schemas.openxmlformats.org/officeDocument/2006/relationships/image" Target="../media/image9.emf"/><Relationship Id="rId12" Type="http://schemas.openxmlformats.org/officeDocument/2006/relationships/image" Target="../media/image19.emf"/><Relationship Id="rId2" Type="http://schemas.openxmlformats.org/officeDocument/2006/relationships/image" Target="../media/image16.jpg"/><Relationship Id="rId16"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1.emf"/><Relationship Id="rId11" Type="http://schemas.openxmlformats.org/officeDocument/2006/relationships/image" Target="../media/image18.emf"/><Relationship Id="rId5" Type="http://schemas.openxmlformats.org/officeDocument/2006/relationships/image" Target="../media/image10.emf"/><Relationship Id="rId15" Type="http://schemas.openxmlformats.org/officeDocument/2006/relationships/image" Target="../media/image5.emf"/><Relationship Id="rId10" Type="http://schemas.openxmlformats.org/officeDocument/2006/relationships/image" Target="../media/image13.emf"/><Relationship Id="rId4" Type="http://schemas.openxmlformats.org/officeDocument/2006/relationships/image" Target="../media/image2.emf"/><Relationship Id="rId9" Type="http://schemas.openxmlformats.org/officeDocument/2006/relationships/image" Target="../media/image17.emf"/><Relationship Id="rId1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11790"/>
            </a:gs>
            <a:gs pos="7000">
              <a:srgbClr val="08175D"/>
            </a:gs>
            <a:gs pos="68000">
              <a:srgbClr val="0E162A"/>
            </a:gs>
          </a:gsLst>
          <a:lin ang="7800000" scaled="0"/>
          <a:tileRect/>
        </a:grad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29ED3E87-4B0D-4AD0-FD2A-D9CC9EFB454D}"/>
              </a:ext>
            </a:extLst>
          </p:cNvPr>
          <p:cNvPicPr>
            <a:picLocks noChangeAspect="1"/>
          </p:cNvPicPr>
          <p:nvPr/>
        </p:nvPicPr>
        <p:blipFill rotWithShape="1">
          <a:blip r:embed="rId3"/>
          <a:srcRect l="18774" t="11224" r="19280" b="13900"/>
          <a:stretch/>
        </p:blipFill>
        <p:spPr>
          <a:xfrm>
            <a:off x="-346433" y="1486637"/>
            <a:ext cx="12480888" cy="7617075"/>
          </a:xfrm>
          <a:prstGeom prst="rect">
            <a:avLst/>
          </a:prstGeom>
        </p:spPr>
      </p:pic>
      <p:pic>
        <p:nvPicPr>
          <p:cNvPr id="26" name="Picture 25">
            <a:extLst>
              <a:ext uri="{FF2B5EF4-FFF2-40B4-BE49-F238E27FC236}">
                <a16:creationId xmlns:a16="http://schemas.microsoft.com/office/drawing/2014/main" id="{EB65149E-48D3-75DE-6905-9EDFAB8B85BA}"/>
              </a:ext>
            </a:extLst>
          </p:cNvPr>
          <p:cNvPicPr>
            <a:picLocks noChangeAspect="1"/>
          </p:cNvPicPr>
          <p:nvPr/>
        </p:nvPicPr>
        <p:blipFill rotWithShape="1">
          <a:blip r:embed="rId4">
            <a:alphaModFix amt="30000"/>
          </a:blip>
          <a:srcRect l="15872" t="7526" r="25110" b="54174"/>
          <a:stretch/>
        </p:blipFill>
        <p:spPr>
          <a:xfrm>
            <a:off x="6096000" y="3866254"/>
            <a:ext cx="12192001" cy="2991746"/>
          </a:xfrm>
          <a:prstGeom prst="rect">
            <a:avLst/>
          </a:prstGeom>
        </p:spPr>
      </p:pic>
      <p:pic>
        <p:nvPicPr>
          <p:cNvPr id="6" name="Picture 5">
            <a:extLst>
              <a:ext uri="{FF2B5EF4-FFF2-40B4-BE49-F238E27FC236}">
                <a16:creationId xmlns:a16="http://schemas.microsoft.com/office/drawing/2014/main" id="{D75F3D77-CEA9-4CBA-76EF-C469C42363A2}"/>
              </a:ext>
            </a:extLst>
          </p:cNvPr>
          <p:cNvPicPr>
            <a:picLocks noChangeAspect="1"/>
          </p:cNvPicPr>
          <p:nvPr/>
        </p:nvPicPr>
        <p:blipFill>
          <a:blip r:embed="rId5"/>
          <a:stretch>
            <a:fillRect/>
          </a:stretch>
        </p:blipFill>
        <p:spPr>
          <a:xfrm>
            <a:off x="385475" y="1716148"/>
            <a:ext cx="4144868" cy="1554326"/>
          </a:xfrm>
          <a:prstGeom prst="rect">
            <a:avLst/>
          </a:prstGeom>
        </p:spPr>
      </p:pic>
      <p:pic>
        <p:nvPicPr>
          <p:cNvPr id="9" name="Picture 8">
            <a:extLst>
              <a:ext uri="{FF2B5EF4-FFF2-40B4-BE49-F238E27FC236}">
                <a16:creationId xmlns:a16="http://schemas.microsoft.com/office/drawing/2014/main" id="{5F25FF62-C028-5079-619E-F1E1631CE0BA}"/>
              </a:ext>
            </a:extLst>
          </p:cNvPr>
          <p:cNvPicPr>
            <a:picLocks noChangeAspect="1"/>
          </p:cNvPicPr>
          <p:nvPr/>
        </p:nvPicPr>
        <p:blipFill>
          <a:blip r:embed="rId6"/>
          <a:stretch>
            <a:fillRect/>
          </a:stretch>
        </p:blipFill>
        <p:spPr>
          <a:xfrm>
            <a:off x="404934" y="350964"/>
            <a:ext cx="1381377" cy="701874"/>
          </a:xfrm>
          <a:prstGeom prst="rect">
            <a:avLst/>
          </a:prstGeom>
        </p:spPr>
      </p:pic>
      <p:pic>
        <p:nvPicPr>
          <p:cNvPr id="38" name="Picture 37">
            <a:extLst>
              <a:ext uri="{FF2B5EF4-FFF2-40B4-BE49-F238E27FC236}">
                <a16:creationId xmlns:a16="http://schemas.microsoft.com/office/drawing/2014/main" id="{98E4B8F9-8017-2228-471A-BF1ED3B4A532}"/>
              </a:ext>
            </a:extLst>
          </p:cNvPr>
          <p:cNvPicPr>
            <a:picLocks noChangeAspect="1"/>
          </p:cNvPicPr>
          <p:nvPr/>
        </p:nvPicPr>
        <p:blipFill>
          <a:blip r:embed="rId7"/>
          <a:stretch>
            <a:fillRect/>
          </a:stretch>
        </p:blipFill>
        <p:spPr>
          <a:xfrm>
            <a:off x="5496879" y="2171302"/>
            <a:ext cx="4144862" cy="404030"/>
          </a:xfrm>
          <a:prstGeom prst="rect">
            <a:avLst/>
          </a:prstGeom>
        </p:spPr>
      </p:pic>
      <p:pic>
        <p:nvPicPr>
          <p:cNvPr id="35" name="Picture 34">
            <a:extLst>
              <a:ext uri="{FF2B5EF4-FFF2-40B4-BE49-F238E27FC236}">
                <a16:creationId xmlns:a16="http://schemas.microsoft.com/office/drawing/2014/main" id="{19132443-F714-C19F-BF0F-B7DF959B5A78}"/>
              </a:ext>
            </a:extLst>
          </p:cNvPr>
          <p:cNvPicPr>
            <a:picLocks noChangeAspect="1"/>
          </p:cNvPicPr>
          <p:nvPr/>
        </p:nvPicPr>
        <p:blipFill>
          <a:blip r:embed="rId8"/>
          <a:stretch>
            <a:fillRect/>
          </a:stretch>
        </p:blipFill>
        <p:spPr>
          <a:xfrm>
            <a:off x="5473995" y="2063384"/>
            <a:ext cx="4144874" cy="433800"/>
          </a:xfrm>
          <a:prstGeom prst="rect">
            <a:avLst/>
          </a:prstGeom>
        </p:spPr>
      </p:pic>
      <p:grpSp>
        <p:nvGrpSpPr>
          <p:cNvPr id="2" name="Group 1">
            <a:extLst>
              <a:ext uri="{FF2B5EF4-FFF2-40B4-BE49-F238E27FC236}">
                <a16:creationId xmlns:a16="http://schemas.microsoft.com/office/drawing/2014/main" id="{1D9A4C1D-A865-B8FA-4C01-27402F9AA853}"/>
              </a:ext>
            </a:extLst>
          </p:cNvPr>
          <p:cNvGrpSpPr/>
          <p:nvPr/>
        </p:nvGrpSpPr>
        <p:grpSpPr>
          <a:xfrm>
            <a:off x="8701314" y="1197505"/>
            <a:ext cx="529771" cy="722493"/>
            <a:chOff x="4374616" y="1434320"/>
            <a:chExt cx="1305420" cy="2041275"/>
          </a:xfrm>
        </p:grpSpPr>
        <p:sp>
          <p:nvSpPr>
            <p:cNvPr id="3" name="Freeform: Shape 2">
              <a:extLst>
                <a:ext uri="{FF2B5EF4-FFF2-40B4-BE49-F238E27FC236}">
                  <a16:creationId xmlns:a16="http://schemas.microsoft.com/office/drawing/2014/main" id="{D08BC276-1571-72EA-5BB0-D711A93DB69A}"/>
                </a:ext>
              </a:extLst>
            </p:cNvPr>
            <p:cNvSpPr/>
            <p:nvPr/>
          </p:nvSpPr>
          <p:spPr>
            <a:xfrm flipV="1">
              <a:off x="4374616" y="1671396"/>
              <a:ext cx="1305420" cy="1804199"/>
            </a:xfrm>
            <a:custGeom>
              <a:avLst/>
              <a:gdLst>
                <a:gd name="connsiteX0" fmla="*/ 518857 w 1305420"/>
                <a:gd name="connsiteY0" fmla="*/ 102000 h 1804199"/>
                <a:gd name="connsiteX1" fmla="*/ 497741 w 1305420"/>
                <a:gd name="connsiteY1" fmla="*/ 74737 h 1804199"/>
                <a:gd name="connsiteX2" fmla="*/ 512324 w 1305420"/>
                <a:gd name="connsiteY2" fmla="*/ 36765 h 1804199"/>
                <a:gd name="connsiteX3" fmla="*/ 553965 w 1305420"/>
                <a:gd name="connsiteY3" fmla="*/ 27766 h 1804199"/>
                <a:gd name="connsiteX4" fmla="*/ 601009 w 1305420"/>
                <a:gd name="connsiteY4" fmla="*/ 33765 h 1804199"/>
                <a:gd name="connsiteX5" fmla="*/ 602230 w 1305420"/>
                <a:gd name="connsiteY5" fmla="*/ 48947 h 1804199"/>
                <a:gd name="connsiteX6" fmla="*/ 594347 w 1305420"/>
                <a:gd name="connsiteY6" fmla="*/ 75066 h 1804199"/>
                <a:gd name="connsiteX7" fmla="*/ 560960 w 1305420"/>
                <a:gd name="connsiteY7" fmla="*/ 94638 h 1804199"/>
                <a:gd name="connsiteX8" fmla="*/ 518857 w 1305420"/>
                <a:gd name="connsiteY8" fmla="*/ 102000 h 1804199"/>
                <a:gd name="connsiteX9" fmla="*/ 823312 w 1305420"/>
                <a:gd name="connsiteY9" fmla="*/ 201130 h 1804199"/>
                <a:gd name="connsiteX10" fmla="*/ 799217 w 1305420"/>
                <a:gd name="connsiteY10" fmla="*/ 195057 h 1804199"/>
                <a:gd name="connsiteX11" fmla="*/ 783448 w 1305420"/>
                <a:gd name="connsiteY11" fmla="*/ 187082 h 1804199"/>
                <a:gd name="connsiteX12" fmla="*/ 795626 w 1305420"/>
                <a:gd name="connsiteY12" fmla="*/ 167657 h 1804199"/>
                <a:gd name="connsiteX13" fmla="*/ 819574 w 1305420"/>
                <a:gd name="connsiteY13" fmla="*/ 142195 h 1804199"/>
                <a:gd name="connsiteX14" fmla="*/ 829161 w 1305420"/>
                <a:gd name="connsiteY14" fmla="*/ 155622 h 1804199"/>
                <a:gd name="connsiteX15" fmla="*/ 828902 w 1305420"/>
                <a:gd name="connsiteY15" fmla="*/ 186021 h 1804199"/>
                <a:gd name="connsiteX16" fmla="*/ 823312 w 1305420"/>
                <a:gd name="connsiteY16" fmla="*/ 201130 h 1804199"/>
                <a:gd name="connsiteX17" fmla="*/ 917600 w 1305420"/>
                <a:gd name="connsiteY17" fmla="*/ 576740 h 1804199"/>
                <a:gd name="connsiteX18" fmla="*/ 858771 w 1305420"/>
                <a:gd name="connsiteY18" fmla="*/ 558760 h 1804199"/>
                <a:gd name="connsiteX19" fmla="*/ 913403 w 1305420"/>
                <a:gd name="connsiteY19" fmla="*/ 565418 h 1804199"/>
                <a:gd name="connsiteX20" fmla="*/ 893934 w 1305420"/>
                <a:gd name="connsiteY20" fmla="*/ 566369 h 1804199"/>
                <a:gd name="connsiteX21" fmla="*/ 894933 w 1305420"/>
                <a:gd name="connsiteY21" fmla="*/ 568308 h 1804199"/>
                <a:gd name="connsiteX22" fmla="*/ 982619 w 1305420"/>
                <a:gd name="connsiteY22" fmla="*/ 554846 h 1804199"/>
                <a:gd name="connsiteX23" fmla="*/ 990280 w 1305420"/>
                <a:gd name="connsiteY23" fmla="*/ 556016 h 1804199"/>
                <a:gd name="connsiteX24" fmla="*/ 979843 w 1305420"/>
                <a:gd name="connsiteY24" fmla="*/ 561577 h 1804199"/>
                <a:gd name="connsiteX25" fmla="*/ 917600 w 1305420"/>
                <a:gd name="connsiteY25" fmla="*/ 576740 h 1804199"/>
                <a:gd name="connsiteX26" fmla="*/ 1276506 w 1305420"/>
                <a:gd name="connsiteY26" fmla="*/ 644144 h 1804199"/>
                <a:gd name="connsiteX27" fmla="*/ 1248709 w 1305420"/>
                <a:gd name="connsiteY27" fmla="*/ 640924 h 1804199"/>
                <a:gd name="connsiteX28" fmla="*/ 1229426 w 1305420"/>
                <a:gd name="connsiteY28" fmla="*/ 629949 h 1804199"/>
                <a:gd name="connsiteX29" fmla="*/ 1220320 w 1305420"/>
                <a:gd name="connsiteY29" fmla="*/ 623986 h 1804199"/>
                <a:gd name="connsiteX30" fmla="*/ 1230647 w 1305420"/>
                <a:gd name="connsiteY30" fmla="*/ 587623 h 1804199"/>
                <a:gd name="connsiteX31" fmla="*/ 1183788 w 1305420"/>
                <a:gd name="connsiteY31" fmla="*/ 542298 h 1804199"/>
                <a:gd name="connsiteX32" fmla="*/ 1153585 w 1305420"/>
                <a:gd name="connsiteY32" fmla="*/ 512337 h 1804199"/>
                <a:gd name="connsiteX33" fmla="*/ 1181307 w 1305420"/>
                <a:gd name="connsiteY33" fmla="*/ 519470 h 1804199"/>
                <a:gd name="connsiteX34" fmla="*/ 1213065 w 1305420"/>
                <a:gd name="connsiteY34" fmla="*/ 537469 h 1804199"/>
                <a:gd name="connsiteX35" fmla="*/ 1238419 w 1305420"/>
                <a:gd name="connsiteY35" fmla="*/ 558760 h 1804199"/>
                <a:gd name="connsiteX36" fmla="*/ 1260036 w 1305420"/>
                <a:gd name="connsiteY36" fmla="*/ 575405 h 1804199"/>
                <a:gd name="connsiteX37" fmla="*/ 1272324 w 1305420"/>
                <a:gd name="connsiteY37" fmla="*/ 585867 h 1804199"/>
                <a:gd name="connsiteX38" fmla="*/ 1284317 w 1305420"/>
                <a:gd name="connsiteY38" fmla="*/ 598049 h 1804199"/>
                <a:gd name="connsiteX39" fmla="*/ 1291127 w 1305420"/>
                <a:gd name="connsiteY39" fmla="*/ 604964 h 1804199"/>
                <a:gd name="connsiteX40" fmla="*/ 1299011 w 1305420"/>
                <a:gd name="connsiteY40" fmla="*/ 614401 h 1804199"/>
                <a:gd name="connsiteX41" fmla="*/ 1296493 w 1305420"/>
                <a:gd name="connsiteY41" fmla="*/ 624572 h 1804199"/>
                <a:gd name="connsiteX42" fmla="*/ 1276506 w 1305420"/>
                <a:gd name="connsiteY42" fmla="*/ 644144 h 1804199"/>
                <a:gd name="connsiteX43" fmla="*/ 953304 w 1305420"/>
                <a:gd name="connsiteY43" fmla="*/ 1001920 h 1804199"/>
                <a:gd name="connsiteX44" fmla="*/ 975994 w 1305420"/>
                <a:gd name="connsiteY44" fmla="*/ 987908 h 1804199"/>
                <a:gd name="connsiteX45" fmla="*/ 987542 w 1305420"/>
                <a:gd name="connsiteY45" fmla="*/ 976385 h 1804199"/>
                <a:gd name="connsiteX46" fmla="*/ 1000311 w 1305420"/>
                <a:gd name="connsiteY46" fmla="*/ 966654 h 1804199"/>
                <a:gd name="connsiteX47" fmla="*/ 1003235 w 1305420"/>
                <a:gd name="connsiteY47" fmla="*/ 947412 h 1804199"/>
                <a:gd name="connsiteX48" fmla="*/ 1049169 w 1305420"/>
                <a:gd name="connsiteY48" fmla="*/ 892428 h 1804199"/>
                <a:gd name="connsiteX49" fmla="*/ 1081223 w 1305420"/>
                <a:gd name="connsiteY49" fmla="*/ 859614 h 1804199"/>
                <a:gd name="connsiteX50" fmla="*/ 1174979 w 1305420"/>
                <a:gd name="connsiteY50" fmla="*/ 721698 h 1804199"/>
                <a:gd name="connsiteX51" fmla="*/ 1195484 w 1305420"/>
                <a:gd name="connsiteY51" fmla="*/ 682116 h 1804199"/>
                <a:gd name="connsiteX52" fmla="*/ 1211067 w 1305420"/>
                <a:gd name="connsiteY52" fmla="*/ 649375 h 1804199"/>
                <a:gd name="connsiteX53" fmla="*/ 1219506 w 1305420"/>
                <a:gd name="connsiteY53" fmla="*/ 625962 h 1804199"/>
                <a:gd name="connsiteX54" fmla="*/ 1277950 w 1305420"/>
                <a:gd name="connsiteY54" fmla="*/ 647362 h 1804199"/>
                <a:gd name="connsiteX55" fmla="*/ 1299381 w 1305420"/>
                <a:gd name="connsiteY55" fmla="*/ 631669 h 1804199"/>
                <a:gd name="connsiteX56" fmla="*/ 1304933 w 1305420"/>
                <a:gd name="connsiteY56" fmla="*/ 615462 h 1804199"/>
                <a:gd name="connsiteX57" fmla="*/ 1220838 w 1305420"/>
                <a:gd name="connsiteY57" fmla="*/ 497886 h 1804199"/>
                <a:gd name="connsiteX58" fmla="*/ 1154510 w 1305420"/>
                <a:gd name="connsiteY58" fmla="*/ 469901 h 1804199"/>
                <a:gd name="connsiteX59" fmla="*/ 1120309 w 1305420"/>
                <a:gd name="connsiteY59" fmla="*/ 440050 h 1804199"/>
                <a:gd name="connsiteX60" fmla="*/ 888123 w 1305420"/>
                <a:gd name="connsiteY60" fmla="*/ 223958 h 1804199"/>
                <a:gd name="connsiteX61" fmla="*/ 855884 w 1305420"/>
                <a:gd name="connsiteY61" fmla="*/ 213385 h 1804199"/>
                <a:gd name="connsiteX62" fmla="*/ 831418 w 1305420"/>
                <a:gd name="connsiteY62" fmla="*/ 111174 h 1804199"/>
                <a:gd name="connsiteX63" fmla="*/ 794404 w 1305420"/>
                <a:gd name="connsiteY63" fmla="*/ 124672 h 1804199"/>
                <a:gd name="connsiteX64" fmla="*/ 770938 w 1305420"/>
                <a:gd name="connsiteY64" fmla="*/ 153609 h 1804199"/>
                <a:gd name="connsiteX65" fmla="*/ 747545 w 1305420"/>
                <a:gd name="connsiteY65" fmla="*/ 182473 h 1804199"/>
                <a:gd name="connsiteX66" fmla="*/ 626549 w 1305420"/>
                <a:gd name="connsiteY66" fmla="*/ 39801 h 1804199"/>
                <a:gd name="connsiteX67" fmla="*/ 626363 w 1305420"/>
                <a:gd name="connsiteY67" fmla="*/ 28168 h 1804199"/>
                <a:gd name="connsiteX68" fmla="*/ 620775 w 1305420"/>
                <a:gd name="connsiteY68" fmla="*/ 7023 h 1804199"/>
                <a:gd name="connsiteX69" fmla="*/ 539122 w 1305420"/>
                <a:gd name="connsiteY69" fmla="*/ 0 h 1804199"/>
                <a:gd name="connsiteX70" fmla="*/ 484601 w 1305420"/>
                <a:gd name="connsiteY70" fmla="*/ 18035 h 1804199"/>
                <a:gd name="connsiteX71" fmla="*/ 473312 w 1305420"/>
                <a:gd name="connsiteY71" fmla="*/ 62007 h 1804199"/>
                <a:gd name="connsiteX72" fmla="*/ 468463 w 1305420"/>
                <a:gd name="connsiteY72" fmla="*/ 84103 h 1804199"/>
                <a:gd name="connsiteX73" fmla="*/ 473312 w 1305420"/>
                <a:gd name="connsiteY73" fmla="*/ 100455 h 1804199"/>
                <a:gd name="connsiteX74" fmla="*/ 481307 w 1305420"/>
                <a:gd name="connsiteY74" fmla="*/ 142635 h 1804199"/>
                <a:gd name="connsiteX75" fmla="*/ 511436 w 1305420"/>
                <a:gd name="connsiteY75" fmla="*/ 167109 h 1804199"/>
                <a:gd name="connsiteX76" fmla="*/ 541602 w 1305420"/>
                <a:gd name="connsiteY76" fmla="*/ 191179 h 1804199"/>
                <a:gd name="connsiteX77" fmla="*/ 566994 w 1305420"/>
                <a:gd name="connsiteY77" fmla="*/ 227871 h 1804199"/>
                <a:gd name="connsiteX78" fmla="*/ 588313 w 1305420"/>
                <a:gd name="connsiteY78" fmla="*/ 255967 h 1804199"/>
                <a:gd name="connsiteX79" fmla="*/ 600601 w 1305420"/>
                <a:gd name="connsiteY79" fmla="*/ 270015 h 1804199"/>
                <a:gd name="connsiteX80" fmla="*/ 612779 w 1305420"/>
                <a:gd name="connsiteY80" fmla="*/ 291013 h 1804199"/>
                <a:gd name="connsiteX81" fmla="*/ 624068 w 1305420"/>
                <a:gd name="connsiteY81" fmla="*/ 308023 h 1804199"/>
                <a:gd name="connsiteX82" fmla="*/ 633766 w 1305420"/>
                <a:gd name="connsiteY82" fmla="*/ 329461 h 1804199"/>
                <a:gd name="connsiteX83" fmla="*/ 649164 w 1305420"/>
                <a:gd name="connsiteY83" fmla="*/ 359715 h 1804199"/>
                <a:gd name="connsiteX84" fmla="*/ 655382 w 1305420"/>
                <a:gd name="connsiteY84" fmla="*/ 372738 h 1804199"/>
                <a:gd name="connsiteX85" fmla="*/ 670076 w 1305420"/>
                <a:gd name="connsiteY85" fmla="*/ 385176 h 1804199"/>
                <a:gd name="connsiteX86" fmla="*/ 688990 w 1305420"/>
                <a:gd name="connsiteY86" fmla="*/ 400541 h 1804199"/>
                <a:gd name="connsiteX87" fmla="*/ 721192 w 1305420"/>
                <a:gd name="connsiteY87" fmla="*/ 426551 h 1804199"/>
                <a:gd name="connsiteX88" fmla="*/ 749508 w 1305420"/>
                <a:gd name="connsiteY88" fmla="*/ 470889 h 1804199"/>
                <a:gd name="connsiteX89" fmla="*/ 752173 w 1305420"/>
                <a:gd name="connsiteY89" fmla="*/ 487753 h 1804199"/>
                <a:gd name="connsiteX90" fmla="*/ 754208 w 1305420"/>
                <a:gd name="connsiteY90" fmla="*/ 504947 h 1804199"/>
                <a:gd name="connsiteX91" fmla="*/ 756577 w 1305420"/>
                <a:gd name="connsiteY91" fmla="*/ 538896 h 1804199"/>
                <a:gd name="connsiteX92" fmla="*/ 754578 w 1305420"/>
                <a:gd name="connsiteY92" fmla="*/ 604854 h 1804199"/>
                <a:gd name="connsiteX93" fmla="*/ 751210 w 1305420"/>
                <a:gd name="connsiteY93" fmla="*/ 649192 h 1804199"/>
                <a:gd name="connsiteX94" fmla="*/ 748063 w 1305420"/>
                <a:gd name="connsiteY94" fmla="*/ 670081 h 1804199"/>
                <a:gd name="connsiteX95" fmla="*/ 746361 w 1305420"/>
                <a:gd name="connsiteY95" fmla="*/ 682738 h 1804199"/>
                <a:gd name="connsiteX96" fmla="*/ 743659 w 1305420"/>
                <a:gd name="connsiteY96" fmla="*/ 685957 h 1804199"/>
                <a:gd name="connsiteX97" fmla="*/ 743659 w 1305420"/>
                <a:gd name="connsiteY97" fmla="*/ 692578 h 1804199"/>
                <a:gd name="connsiteX98" fmla="*/ 739847 w 1305420"/>
                <a:gd name="connsiteY98" fmla="*/ 706406 h 1804199"/>
                <a:gd name="connsiteX99" fmla="*/ 737478 w 1305420"/>
                <a:gd name="connsiteY99" fmla="*/ 724185 h 1804199"/>
                <a:gd name="connsiteX100" fmla="*/ 732555 w 1305420"/>
                <a:gd name="connsiteY100" fmla="*/ 738453 h 1804199"/>
                <a:gd name="connsiteX101" fmla="*/ 727670 w 1305420"/>
                <a:gd name="connsiteY101" fmla="*/ 757403 h 1804199"/>
                <a:gd name="connsiteX102" fmla="*/ 706535 w 1305420"/>
                <a:gd name="connsiteY102" fmla="*/ 795046 h 1804199"/>
                <a:gd name="connsiteX103" fmla="*/ 701389 w 1305420"/>
                <a:gd name="connsiteY103" fmla="*/ 802033 h 1804199"/>
                <a:gd name="connsiteX104" fmla="*/ 953304 w 1305420"/>
                <a:gd name="connsiteY104" fmla="*/ 1001920 h 1804199"/>
                <a:gd name="connsiteX105" fmla="*/ 539140 w 1305420"/>
                <a:gd name="connsiteY105" fmla="*/ 1368076 h 1804199"/>
                <a:gd name="connsiteX106" fmla="*/ 543989 w 1305420"/>
                <a:gd name="connsiteY106" fmla="*/ 1340676 h 1804199"/>
                <a:gd name="connsiteX107" fmla="*/ 544470 w 1305420"/>
                <a:gd name="connsiteY107" fmla="*/ 1334091 h 1804199"/>
                <a:gd name="connsiteX108" fmla="*/ 531145 w 1305420"/>
                <a:gd name="connsiteY108" fmla="*/ 1328603 h 1804199"/>
                <a:gd name="connsiteX109" fmla="*/ 521225 w 1305420"/>
                <a:gd name="connsiteY109" fmla="*/ 1325787 h 1804199"/>
                <a:gd name="connsiteX110" fmla="*/ 466408 w 1305420"/>
                <a:gd name="connsiteY110" fmla="*/ 1317409 h 1804199"/>
                <a:gd name="connsiteX111" fmla="*/ 468148 w 1305420"/>
                <a:gd name="connsiteY111" fmla="*/ 1322824 h 1804199"/>
                <a:gd name="connsiteX112" fmla="*/ 476883 w 1305420"/>
                <a:gd name="connsiteY112" fmla="*/ 1348395 h 1804199"/>
                <a:gd name="connsiteX113" fmla="*/ 477291 w 1305420"/>
                <a:gd name="connsiteY113" fmla="*/ 1349382 h 1804199"/>
                <a:gd name="connsiteX114" fmla="*/ 479178 w 1305420"/>
                <a:gd name="connsiteY114" fmla="*/ 1353443 h 1804199"/>
                <a:gd name="connsiteX115" fmla="*/ 504088 w 1305420"/>
                <a:gd name="connsiteY115" fmla="*/ 1358235 h 1804199"/>
                <a:gd name="connsiteX116" fmla="*/ 535365 w 1305420"/>
                <a:gd name="connsiteY116" fmla="*/ 1366832 h 1804199"/>
                <a:gd name="connsiteX117" fmla="*/ 539140 w 1305420"/>
                <a:gd name="connsiteY117" fmla="*/ 1368076 h 1804199"/>
                <a:gd name="connsiteX118" fmla="*/ 586295 w 1305420"/>
                <a:gd name="connsiteY118" fmla="*/ 1386074 h 1804199"/>
                <a:gd name="connsiteX119" fmla="*/ 589553 w 1305420"/>
                <a:gd name="connsiteY119" fmla="*/ 1353735 h 1804199"/>
                <a:gd name="connsiteX120" fmla="*/ 583261 w 1305420"/>
                <a:gd name="connsiteY120" fmla="*/ 1349748 h 1804199"/>
                <a:gd name="connsiteX121" fmla="*/ 582557 w 1305420"/>
                <a:gd name="connsiteY121" fmla="*/ 1349345 h 1804199"/>
                <a:gd name="connsiteX122" fmla="*/ 550244 w 1305420"/>
                <a:gd name="connsiteY122" fmla="*/ 1336688 h 1804199"/>
                <a:gd name="connsiteX123" fmla="*/ 544618 w 1305420"/>
                <a:gd name="connsiteY123" fmla="*/ 1368551 h 1804199"/>
                <a:gd name="connsiteX124" fmla="*/ 544544 w 1305420"/>
                <a:gd name="connsiteY124" fmla="*/ 1369685 h 1804199"/>
                <a:gd name="connsiteX125" fmla="*/ 583594 w 1305420"/>
                <a:gd name="connsiteY125" fmla="*/ 1385708 h 1804199"/>
                <a:gd name="connsiteX126" fmla="*/ 586295 w 1305420"/>
                <a:gd name="connsiteY126" fmla="*/ 1386074 h 1804199"/>
                <a:gd name="connsiteX127" fmla="*/ 529924 w 1305420"/>
                <a:gd name="connsiteY127" fmla="*/ 1399720 h 1804199"/>
                <a:gd name="connsiteX128" fmla="*/ 530294 w 1305420"/>
                <a:gd name="connsiteY128" fmla="*/ 1399170 h 1804199"/>
                <a:gd name="connsiteX129" fmla="*/ 537771 w 1305420"/>
                <a:gd name="connsiteY129" fmla="*/ 1374148 h 1804199"/>
                <a:gd name="connsiteX130" fmla="*/ 531367 w 1305420"/>
                <a:gd name="connsiteY130" fmla="*/ 1371917 h 1804199"/>
                <a:gd name="connsiteX131" fmla="*/ 494835 w 1305420"/>
                <a:gd name="connsiteY131" fmla="*/ 1362332 h 1804199"/>
                <a:gd name="connsiteX132" fmla="*/ 481325 w 1305420"/>
                <a:gd name="connsiteY132" fmla="*/ 1360101 h 1804199"/>
                <a:gd name="connsiteX133" fmla="*/ 481880 w 1305420"/>
                <a:gd name="connsiteY133" fmla="*/ 1362516 h 1804199"/>
                <a:gd name="connsiteX134" fmla="*/ 490430 w 1305420"/>
                <a:gd name="connsiteY134" fmla="*/ 1387355 h 1804199"/>
                <a:gd name="connsiteX135" fmla="*/ 506161 w 1305420"/>
                <a:gd name="connsiteY135" fmla="*/ 1392293 h 1804199"/>
                <a:gd name="connsiteX136" fmla="*/ 529924 w 1305420"/>
                <a:gd name="connsiteY136" fmla="*/ 1399720 h 1804199"/>
                <a:gd name="connsiteX137" fmla="*/ 573785 w 1305420"/>
                <a:gd name="connsiteY137" fmla="*/ 1414572 h 1804199"/>
                <a:gd name="connsiteX138" fmla="*/ 577264 w 1305420"/>
                <a:gd name="connsiteY138" fmla="*/ 1414426 h 1804199"/>
                <a:gd name="connsiteX139" fmla="*/ 582039 w 1305420"/>
                <a:gd name="connsiteY139" fmla="*/ 1402829 h 1804199"/>
                <a:gd name="connsiteX140" fmla="*/ 584667 w 1305420"/>
                <a:gd name="connsiteY140" fmla="*/ 1393427 h 1804199"/>
                <a:gd name="connsiteX141" fmla="*/ 576709 w 1305420"/>
                <a:gd name="connsiteY141" fmla="*/ 1389110 h 1804199"/>
                <a:gd name="connsiteX142" fmla="*/ 542768 w 1305420"/>
                <a:gd name="connsiteY142" fmla="*/ 1375832 h 1804199"/>
                <a:gd name="connsiteX143" fmla="*/ 537289 w 1305420"/>
                <a:gd name="connsiteY143" fmla="*/ 1395732 h 1804199"/>
                <a:gd name="connsiteX144" fmla="*/ 536697 w 1305420"/>
                <a:gd name="connsiteY144" fmla="*/ 1401768 h 1804199"/>
                <a:gd name="connsiteX145" fmla="*/ 538770 w 1305420"/>
                <a:gd name="connsiteY145" fmla="*/ 1402573 h 1804199"/>
                <a:gd name="connsiteX146" fmla="*/ 550096 w 1305420"/>
                <a:gd name="connsiteY146" fmla="*/ 1406194 h 1804199"/>
                <a:gd name="connsiteX147" fmla="*/ 571823 w 1305420"/>
                <a:gd name="connsiteY147" fmla="*/ 1413840 h 1804199"/>
                <a:gd name="connsiteX148" fmla="*/ 572822 w 1305420"/>
                <a:gd name="connsiteY148" fmla="*/ 1414206 h 1804199"/>
                <a:gd name="connsiteX149" fmla="*/ 573785 w 1305420"/>
                <a:gd name="connsiteY149" fmla="*/ 1414572 h 1804199"/>
                <a:gd name="connsiteX150" fmla="*/ 737793 w 1305420"/>
                <a:gd name="connsiteY150" fmla="*/ 1782701 h 1804199"/>
                <a:gd name="connsiteX151" fmla="*/ 741715 w 1305420"/>
                <a:gd name="connsiteY151" fmla="*/ 1761483 h 1804199"/>
                <a:gd name="connsiteX152" fmla="*/ 752709 w 1305420"/>
                <a:gd name="connsiteY152" fmla="*/ 1760824 h 1804199"/>
                <a:gd name="connsiteX153" fmla="*/ 753597 w 1305420"/>
                <a:gd name="connsiteY153" fmla="*/ 1752521 h 1804199"/>
                <a:gd name="connsiteX154" fmla="*/ 747490 w 1305420"/>
                <a:gd name="connsiteY154" fmla="*/ 1738327 h 1804199"/>
                <a:gd name="connsiteX155" fmla="*/ 756299 w 1305420"/>
                <a:gd name="connsiteY155" fmla="*/ 1695891 h 1804199"/>
                <a:gd name="connsiteX156" fmla="*/ 800197 w 1305420"/>
                <a:gd name="connsiteY156" fmla="*/ 1673722 h 1804199"/>
                <a:gd name="connsiteX157" fmla="*/ 779729 w 1305420"/>
                <a:gd name="connsiteY157" fmla="*/ 1661138 h 1804199"/>
                <a:gd name="connsiteX158" fmla="*/ 802159 w 1305420"/>
                <a:gd name="connsiteY158" fmla="*/ 1662125 h 1804199"/>
                <a:gd name="connsiteX159" fmla="*/ 776804 w 1305420"/>
                <a:gd name="connsiteY159" fmla="*/ 1629311 h 1804199"/>
                <a:gd name="connsiteX160" fmla="*/ 824589 w 1305420"/>
                <a:gd name="connsiteY160" fmla="*/ 1619690 h 1804199"/>
                <a:gd name="connsiteX161" fmla="*/ 842133 w 1305420"/>
                <a:gd name="connsiteY161" fmla="*/ 1610069 h 1804199"/>
                <a:gd name="connsiteX162" fmla="*/ 831400 w 1305420"/>
                <a:gd name="connsiteY162" fmla="*/ 1590790 h 1804199"/>
                <a:gd name="connsiteX163" fmla="*/ 805157 w 1305420"/>
                <a:gd name="connsiteY163" fmla="*/ 1486603 h 1804199"/>
                <a:gd name="connsiteX164" fmla="*/ 796310 w 1305420"/>
                <a:gd name="connsiteY164" fmla="*/ 1451886 h 1804199"/>
                <a:gd name="connsiteX165" fmla="*/ 772881 w 1305420"/>
                <a:gd name="connsiteY165" fmla="*/ 1411316 h 1804199"/>
                <a:gd name="connsiteX166" fmla="*/ 708441 w 1305420"/>
                <a:gd name="connsiteY166" fmla="*/ 1284997 h 1804199"/>
                <a:gd name="connsiteX167" fmla="*/ 793386 w 1305420"/>
                <a:gd name="connsiteY167" fmla="*/ 1208796 h 1804199"/>
                <a:gd name="connsiteX168" fmla="*/ 820703 w 1305420"/>
                <a:gd name="connsiteY168" fmla="*/ 1182749 h 1804199"/>
                <a:gd name="connsiteX169" fmla="*/ 842133 w 1305420"/>
                <a:gd name="connsiteY169" fmla="*/ 1149020 h 1804199"/>
                <a:gd name="connsiteX170" fmla="*/ 905649 w 1305420"/>
                <a:gd name="connsiteY170" fmla="*/ 1049662 h 1804199"/>
                <a:gd name="connsiteX171" fmla="*/ 907647 w 1305420"/>
                <a:gd name="connsiteY171" fmla="*/ 1038029 h 1804199"/>
                <a:gd name="connsiteX172" fmla="*/ 927857 w 1305420"/>
                <a:gd name="connsiteY172" fmla="*/ 1027493 h 1804199"/>
                <a:gd name="connsiteX173" fmla="*/ 913940 w 1305420"/>
                <a:gd name="connsiteY173" fmla="*/ 1009641 h 1804199"/>
                <a:gd name="connsiteX174" fmla="*/ 693487 w 1305420"/>
                <a:gd name="connsiteY174" fmla="*/ 812425 h 1804199"/>
                <a:gd name="connsiteX175" fmla="*/ 687972 w 1305420"/>
                <a:gd name="connsiteY175" fmla="*/ 822997 h 1804199"/>
                <a:gd name="connsiteX176" fmla="*/ 687972 w 1305420"/>
                <a:gd name="connsiteY176" fmla="*/ 880834 h 1804199"/>
                <a:gd name="connsiteX177" fmla="*/ 678126 w 1305420"/>
                <a:gd name="connsiteY177" fmla="*/ 916538 h 1804199"/>
                <a:gd name="connsiteX178" fmla="*/ 668428 w 1305420"/>
                <a:gd name="connsiteY178" fmla="*/ 952206 h 1804199"/>
                <a:gd name="connsiteX179" fmla="*/ 627566 w 1305420"/>
                <a:gd name="connsiteY179" fmla="*/ 990838 h 1804199"/>
                <a:gd name="connsiteX180" fmla="*/ 507383 w 1305420"/>
                <a:gd name="connsiteY180" fmla="*/ 1098793 h 1804199"/>
                <a:gd name="connsiteX181" fmla="*/ 460671 w 1305420"/>
                <a:gd name="connsiteY181" fmla="*/ 1143240 h 1804199"/>
                <a:gd name="connsiteX182" fmla="*/ 418624 w 1305420"/>
                <a:gd name="connsiteY182" fmla="*/ 1185639 h 1804199"/>
                <a:gd name="connsiteX183" fmla="*/ 409851 w 1305420"/>
                <a:gd name="connsiteY183" fmla="*/ 1255109 h 1804199"/>
                <a:gd name="connsiteX184" fmla="*/ 393047 w 1305420"/>
                <a:gd name="connsiteY184" fmla="*/ 1266596 h 1804199"/>
                <a:gd name="connsiteX185" fmla="*/ 386199 w 1305420"/>
                <a:gd name="connsiteY185" fmla="*/ 1294545 h 1804199"/>
                <a:gd name="connsiteX186" fmla="*/ 374689 w 1305420"/>
                <a:gd name="connsiteY186" fmla="*/ 1325457 h 1804199"/>
                <a:gd name="connsiteX187" fmla="*/ 398340 w 1305420"/>
                <a:gd name="connsiteY187" fmla="*/ 1330286 h 1804199"/>
                <a:gd name="connsiteX188" fmla="*/ 440166 w 1305420"/>
                <a:gd name="connsiteY188" fmla="*/ 1310787 h 1804199"/>
                <a:gd name="connsiteX189" fmla="*/ 431245 w 1305420"/>
                <a:gd name="connsiteY189" fmla="*/ 1314848 h 1804199"/>
                <a:gd name="connsiteX190" fmla="*/ 403078 w 1305420"/>
                <a:gd name="connsiteY190" fmla="*/ 1335152 h 1804199"/>
                <a:gd name="connsiteX191" fmla="*/ 396230 w 1305420"/>
                <a:gd name="connsiteY191" fmla="*/ 1336102 h 1804199"/>
                <a:gd name="connsiteX192" fmla="*/ 361696 w 1305420"/>
                <a:gd name="connsiteY192" fmla="*/ 1362698 h 1804199"/>
                <a:gd name="connsiteX193" fmla="*/ 385533 w 1305420"/>
                <a:gd name="connsiteY193" fmla="*/ 1346748 h 1804199"/>
                <a:gd name="connsiteX194" fmla="*/ 362029 w 1305420"/>
                <a:gd name="connsiteY194" fmla="*/ 1369831 h 1804199"/>
                <a:gd name="connsiteX195" fmla="*/ 359105 w 1305420"/>
                <a:gd name="connsiteY195" fmla="*/ 1391086 h 1804199"/>
                <a:gd name="connsiteX196" fmla="*/ 359105 w 1305420"/>
                <a:gd name="connsiteY196" fmla="*/ 1375685 h 1804199"/>
                <a:gd name="connsiteX197" fmla="*/ 322241 w 1305420"/>
                <a:gd name="connsiteY197" fmla="*/ 1479396 h 1804199"/>
                <a:gd name="connsiteX198" fmla="*/ 337601 w 1305420"/>
                <a:gd name="connsiteY198" fmla="*/ 1523258 h 1804199"/>
                <a:gd name="connsiteX199" fmla="*/ 344448 w 1305420"/>
                <a:gd name="connsiteY199" fmla="*/ 1537379 h 1804199"/>
                <a:gd name="connsiteX200" fmla="*/ 352221 w 1305420"/>
                <a:gd name="connsiteY200" fmla="*/ 1548280 h 1804199"/>
                <a:gd name="connsiteX201" fmla="*/ 359105 w 1305420"/>
                <a:gd name="connsiteY201" fmla="*/ 1556987 h 1804199"/>
                <a:gd name="connsiteX202" fmla="*/ 375614 w 1305420"/>
                <a:gd name="connsiteY202" fmla="*/ 1570450 h 1804199"/>
                <a:gd name="connsiteX203" fmla="*/ 414737 w 1305420"/>
                <a:gd name="connsiteY203" fmla="*/ 1586876 h 1804199"/>
                <a:gd name="connsiteX204" fmla="*/ 436242 w 1305420"/>
                <a:gd name="connsiteY204" fmla="*/ 1590790 h 1804199"/>
                <a:gd name="connsiteX205" fmla="*/ 463484 w 1305420"/>
                <a:gd name="connsiteY205" fmla="*/ 1583986 h 1804199"/>
                <a:gd name="connsiteX206" fmla="*/ 490541 w 1305420"/>
                <a:gd name="connsiteY206" fmla="*/ 1574767 h 1804199"/>
                <a:gd name="connsiteX207" fmla="*/ 514304 w 1305420"/>
                <a:gd name="connsiteY207" fmla="*/ 1553109 h 1804199"/>
                <a:gd name="connsiteX208" fmla="*/ 528110 w 1305420"/>
                <a:gd name="connsiteY208" fmla="*/ 1535879 h 1804199"/>
                <a:gd name="connsiteX209" fmla="*/ 541917 w 1305420"/>
                <a:gd name="connsiteY209" fmla="*/ 1513381 h 1804199"/>
                <a:gd name="connsiteX210" fmla="*/ 584519 w 1305420"/>
                <a:gd name="connsiteY210" fmla="*/ 1493297 h 1804199"/>
                <a:gd name="connsiteX211" fmla="*/ 553353 w 1305420"/>
                <a:gd name="connsiteY211" fmla="*/ 1461434 h 1804199"/>
                <a:gd name="connsiteX212" fmla="*/ 563976 w 1305420"/>
                <a:gd name="connsiteY212" fmla="*/ 1435497 h 1804199"/>
                <a:gd name="connsiteX213" fmla="*/ 581298 w 1305420"/>
                <a:gd name="connsiteY213" fmla="*/ 1438789 h 1804199"/>
                <a:gd name="connsiteX214" fmla="*/ 593476 w 1305420"/>
                <a:gd name="connsiteY214" fmla="*/ 1443545 h 1804199"/>
                <a:gd name="connsiteX215" fmla="*/ 595438 w 1305420"/>
                <a:gd name="connsiteY215" fmla="*/ 1433924 h 1804199"/>
                <a:gd name="connsiteX216" fmla="*/ 593402 w 1305420"/>
                <a:gd name="connsiteY216" fmla="*/ 1432497 h 1804199"/>
                <a:gd name="connsiteX217" fmla="*/ 587850 w 1305420"/>
                <a:gd name="connsiteY217" fmla="*/ 1428949 h 1804199"/>
                <a:gd name="connsiteX218" fmla="*/ 580336 w 1305420"/>
                <a:gd name="connsiteY218" fmla="*/ 1425034 h 1804199"/>
                <a:gd name="connsiteX219" fmla="*/ 579967 w 1305420"/>
                <a:gd name="connsiteY219" fmla="*/ 1424705 h 1804199"/>
                <a:gd name="connsiteX220" fmla="*/ 568418 w 1305420"/>
                <a:gd name="connsiteY220" fmla="*/ 1419583 h 1804199"/>
                <a:gd name="connsiteX221" fmla="*/ 564754 w 1305420"/>
                <a:gd name="connsiteY221" fmla="*/ 1418157 h 1804199"/>
                <a:gd name="connsiteX222" fmla="*/ 556167 w 1305420"/>
                <a:gd name="connsiteY222" fmla="*/ 1414865 h 1804199"/>
                <a:gd name="connsiteX223" fmla="*/ 479807 w 1305420"/>
                <a:gd name="connsiteY223" fmla="*/ 1391123 h 1804199"/>
                <a:gd name="connsiteX224" fmla="*/ 423768 w 1305420"/>
                <a:gd name="connsiteY224" fmla="*/ 1376673 h 1804199"/>
                <a:gd name="connsiteX225" fmla="*/ 423509 w 1305420"/>
                <a:gd name="connsiteY225" fmla="*/ 1376600 h 1804199"/>
                <a:gd name="connsiteX226" fmla="*/ 423213 w 1305420"/>
                <a:gd name="connsiteY226" fmla="*/ 1376563 h 1804199"/>
                <a:gd name="connsiteX227" fmla="*/ 415403 w 1305420"/>
                <a:gd name="connsiteY227" fmla="*/ 1374660 h 1804199"/>
                <a:gd name="connsiteX228" fmla="*/ 402708 w 1305420"/>
                <a:gd name="connsiteY228" fmla="*/ 1372137 h 1804199"/>
                <a:gd name="connsiteX229" fmla="*/ 382572 w 1305420"/>
                <a:gd name="connsiteY229" fmla="*/ 1404585 h 1804199"/>
                <a:gd name="connsiteX230" fmla="*/ 385940 w 1305420"/>
                <a:gd name="connsiteY230" fmla="*/ 1380733 h 1804199"/>
                <a:gd name="connsiteX231" fmla="*/ 387754 w 1305420"/>
                <a:gd name="connsiteY231" fmla="*/ 1375466 h 1804199"/>
                <a:gd name="connsiteX232" fmla="*/ 398895 w 1305420"/>
                <a:gd name="connsiteY232" fmla="*/ 1367125 h 1804199"/>
                <a:gd name="connsiteX233" fmla="*/ 399154 w 1305420"/>
                <a:gd name="connsiteY233" fmla="*/ 1366942 h 1804199"/>
                <a:gd name="connsiteX234" fmla="*/ 399672 w 1305420"/>
                <a:gd name="connsiteY234" fmla="*/ 1367088 h 1804199"/>
                <a:gd name="connsiteX235" fmla="*/ 409777 w 1305420"/>
                <a:gd name="connsiteY235" fmla="*/ 1367234 h 1804199"/>
                <a:gd name="connsiteX236" fmla="*/ 464669 w 1305420"/>
                <a:gd name="connsiteY236" fmla="*/ 1380843 h 1804199"/>
                <a:gd name="connsiteX237" fmla="*/ 483101 w 1305420"/>
                <a:gd name="connsiteY237" fmla="*/ 1384904 h 1804199"/>
                <a:gd name="connsiteX238" fmla="*/ 482324 w 1305420"/>
                <a:gd name="connsiteY238" fmla="*/ 1382599 h 1804199"/>
                <a:gd name="connsiteX239" fmla="*/ 474256 w 1305420"/>
                <a:gd name="connsiteY239" fmla="*/ 1359113 h 1804199"/>
                <a:gd name="connsiteX240" fmla="*/ 460560 w 1305420"/>
                <a:gd name="connsiteY240" fmla="*/ 1357028 h 1804199"/>
                <a:gd name="connsiteX241" fmla="*/ 459375 w 1305420"/>
                <a:gd name="connsiteY241" fmla="*/ 1356845 h 1804199"/>
                <a:gd name="connsiteX242" fmla="*/ 430986 w 1305420"/>
                <a:gd name="connsiteY242" fmla="*/ 1355345 h 1804199"/>
                <a:gd name="connsiteX243" fmla="*/ 426212 w 1305420"/>
                <a:gd name="connsiteY243" fmla="*/ 1356113 h 1804199"/>
                <a:gd name="connsiteX244" fmla="*/ 420400 w 1305420"/>
                <a:gd name="connsiteY244" fmla="*/ 1357723 h 1804199"/>
                <a:gd name="connsiteX245" fmla="*/ 406927 w 1305420"/>
                <a:gd name="connsiteY245" fmla="*/ 1365076 h 1804199"/>
                <a:gd name="connsiteX246" fmla="*/ 415292 w 1305420"/>
                <a:gd name="connsiteY246" fmla="*/ 1355565 h 1804199"/>
                <a:gd name="connsiteX247" fmla="*/ 464595 w 1305420"/>
                <a:gd name="connsiteY247" fmla="*/ 1352309 h 1804199"/>
                <a:gd name="connsiteX248" fmla="*/ 472257 w 1305420"/>
                <a:gd name="connsiteY248" fmla="*/ 1353113 h 1804199"/>
                <a:gd name="connsiteX249" fmla="*/ 459783 w 1305420"/>
                <a:gd name="connsiteY249" fmla="*/ 1316750 h 1804199"/>
                <a:gd name="connsiteX250" fmla="*/ 459708 w 1305420"/>
                <a:gd name="connsiteY250" fmla="*/ 1316823 h 1804199"/>
                <a:gd name="connsiteX251" fmla="*/ 459708 w 1305420"/>
                <a:gd name="connsiteY251" fmla="*/ 1316750 h 1804199"/>
                <a:gd name="connsiteX252" fmla="*/ 443311 w 1305420"/>
                <a:gd name="connsiteY252" fmla="*/ 1322274 h 1804199"/>
                <a:gd name="connsiteX253" fmla="*/ 399636 w 1305420"/>
                <a:gd name="connsiteY253" fmla="*/ 1352492 h 1804199"/>
                <a:gd name="connsiteX254" fmla="*/ 375984 w 1305420"/>
                <a:gd name="connsiteY254" fmla="*/ 1377734 h 1804199"/>
                <a:gd name="connsiteX255" fmla="*/ 373208 w 1305420"/>
                <a:gd name="connsiteY255" fmla="*/ 1384904 h 1804199"/>
                <a:gd name="connsiteX256" fmla="*/ 371727 w 1305420"/>
                <a:gd name="connsiteY256" fmla="*/ 1397854 h 1804199"/>
                <a:gd name="connsiteX257" fmla="*/ 371098 w 1305420"/>
                <a:gd name="connsiteY257" fmla="*/ 1382086 h 1804199"/>
                <a:gd name="connsiteX258" fmla="*/ 370987 w 1305420"/>
                <a:gd name="connsiteY258" fmla="*/ 1382086 h 1804199"/>
                <a:gd name="connsiteX259" fmla="*/ 371172 w 1305420"/>
                <a:gd name="connsiteY259" fmla="*/ 1381502 h 1804199"/>
                <a:gd name="connsiteX260" fmla="*/ 395823 w 1305420"/>
                <a:gd name="connsiteY260" fmla="*/ 1347919 h 1804199"/>
                <a:gd name="connsiteX261" fmla="*/ 396230 w 1305420"/>
                <a:gd name="connsiteY261" fmla="*/ 1347516 h 1804199"/>
                <a:gd name="connsiteX262" fmla="*/ 422769 w 1305420"/>
                <a:gd name="connsiteY262" fmla="*/ 1328310 h 1804199"/>
                <a:gd name="connsiteX263" fmla="*/ 459857 w 1305420"/>
                <a:gd name="connsiteY263" fmla="*/ 1310641 h 1804199"/>
                <a:gd name="connsiteX264" fmla="*/ 595697 w 1305420"/>
                <a:gd name="connsiteY264" fmla="*/ 1350516 h 1804199"/>
                <a:gd name="connsiteX265" fmla="*/ 591774 w 1305420"/>
                <a:gd name="connsiteY265" fmla="*/ 1391378 h 1804199"/>
                <a:gd name="connsiteX266" fmla="*/ 599473 w 1305420"/>
                <a:gd name="connsiteY266" fmla="*/ 1398804 h 1804199"/>
                <a:gd name="connsiteX267" fmla="*/ 603100 w 1305420"/>
                <a:gd name="connsiteY267" fmla="*/ 1410402 h 1804199"/>
                <a:gd name="connsiteX268" fmla="*/ 598103 w 1305420"/>
                <a:gd name="connsiteY268" fmla="*/ 1404219 h 1804199"/>
                <a:gd name="connsiteX269" fmla="*/ 591959 w 1305420"/>
                <a:gd name="connsiteY269" fmla="*/ 1398732 h 1804199"/>
                <a:gd name="connsiteX270" fmla="*/ 590219 w 1305420"/>
                <a:gd name="connsiteY270" fmla="*/ 1397561 h 1804199"/>
                <a:gd name="connsiteX271" fmla="*/ 585148 w 1305420"/>
                <a:gd name="connsiteY271" fmla="*/ 1411865 h 1804199"/>
                <a:gd name="connsiteX272" fmla="*/ 583076 w 1305420"/>
                <a:gd name="connsiteY272" fmla="*/ 1418706 h 1804199"/>
                <a:gd name="connsiteX273" fmla="*/ 585629 w 1305420"/>
                <a:gd name="connsiteY273" fmla="*/ 1419987 h 1804199"/>
                <a:gd name="connsiteX274" fmla="*/ 586295 w 1305420"/>
                <a:gd name="connsiteY274" fmla="*/ 1420389 h 1804199"/>
                <a:gd name="connsiteX275" fmla="*/ 597510 w 1305420"/>
                <a:gd name="connsiteY275" fmla="*/ 1428144 h 1804199"/>
                <a:gd name="connsiteX276" fmla="*/ 600175 w 1305420"/>
                <a:gd name="connsiteY276" fmla="*/ 1415194 h 1804199"/>
                <a:gd name="connsiteX277" fmla="*/ 677349 w 1305420"/>
                <a:gd name="connsiteY277" fmla="*/ 1487554 h 1804199"/>
                <a:gd name="connsiteX278" fmla="*/ 687972 w 1305420"/>
                <a:gd name="connsiteY278" fmla="*/ 1524210 h 1804199"/>
                <a:gd name="connsiteX279" fmla="*/ 699779 w 1305420"/>
                <a:gd name="connsiteY279" fmla="*/ 1558926 h 1804199"/>
                <a:gd name="connsiteX280" fmla="*/ 694782 w 1305420"/>
                <a:gd name="connsiteY280" fmla="*/ 1594594 h 1804199"/>
                <a:gd name="connsiteX281" fmla="*/ 690007 w 1305420"/>
                <a:gd name="connsiteY281" fmla="*/ 1629311 h 1804199"/>
                <a:gd name="connsiteX282" fmla="*/ 705591 w 1305420"/>
                <a:gd name="connsiteY282" fmla="*/ 1640944 h 1804199"/>
                <a:gd name="connsiteX283" fmla="*/ 757261 w 1305420"/>
                <a:gd name="connsiteY283" fmla="*/ 1648626 h 1804199"/>
                <a:gd name="connsiteX284" fmla="*/ 730982 w 1305420"/>
                <a:gd name="connsiteY284" fmla="*/ 1683344 h 1804199"/>
                <a:gd name="connsiteX285" fmla="*/ 729946 w 1305420"/>
                <a:gd name="connsiteY285" fmla="*/ 1691062 h 1804199"/>
                <a:gd name="connsiteX286" fmla="*/ 681161 w 1305420"/>
                <a:gd name="connsiteY286" fmla="*/ 1639920 h 1804199"/>
                <a:gd name="connsiteX287" fmla="*/ 638263 w 1305420"/>
                <a:gd name="connsiteY287" fmla="*/ 1648626 h 1804199"/>
                <a:gd name="connsiteX288" fmla="*/ 619681 w 1305420"/>
                <a:gd name="connsiteY288" fmla="*/ 1695891 h 1804199"/>
                <a:gd name="connsiteX289" fmla="*/ 585555 w 1305420"/>
                <a:gd name="connsiteY289" fmla="*/ 1680453 h 1804199"/>
                <a:gd name="connsiteX290" fmla="*/ 306436 w 1305420"/>
                <a:gd name="connsiteY290" fmla="*/ 1629311 h 1804199"/>
                <a:gd name="connsiteX291" fmla="*/ 212754 w 1305420"/>
                <a:gd name="connsiteY291" fmla="*/ 1613873 h 1804199"/>
                <a:gd name="connsiteX292" fmla="*/ 160084 w 1305420"/>
                <a:gd name="connsiteY292" fmla="*/ 1611971 h 1804199"/>
                <a:gd name="connsiteX293" fmla="*/ 95606 w 1305420"/>
                <a:gd name="connsiteY293" fmla="*/ 1608130 h 1804199"/>
                <a:gd name="connsiteX294" fmla="*/ 14547 w 1305420"/>
                <a:gd name="connsiteY294" fmla="*/ 1616763 h 1804199"/>
                <a:gd name="connsiteX295" fmla="*/ 0 w 1305420"/>
                <a:gd name="connsiteY295" fmla="*/ 1660150 h 1804199"/>
                <a:gd name="connsiteX296" fmla="*/ 0 w 1305420"/>
                <a:gd name="connsiteY296" fmla="*/ 1661138 h 1804199"/>
                <a:gd name="connsiteX297" fmla="*/ 2517 w 1305420"/>
                <a:gd name="connsiteY297" fmla="*/ 1672698 h 1804199"/>
                <a:gd name="connsiteX298" fmla="*/ 8698 w 1305420"/>
                <a:gd name="connsiteY298" fmla="*/ 1683344 h 1804199"/>
                <a:gd name="connsiteX299" fmla="*/ 42861 w 1305420"/>
                <a:gd name="connsiteY299" fmla="*/ 1683344 h 1804199"/>
                <a:gd name="connsiteX300" fmla="*/ 48747 w 1305420"/>
                <a:gd name="connsiteY300" fmla="*/ 1682392 h 1804199"/>
                <a:gd name="connsiteX301" fmla="*/ 42861 w 1305420"/>
                <a:gd name="connsiteY301" fmla="*/ 1682392 h 1804199"/>
                <a:gd name="connsiteX302" fmla="*/ 8550 w 1305420"/>
                <a:gd name="connsiteY302" fmla="*/ 1670723 h 1804199"/>
                <a:gd name="connsiteX303" fmla="*/ 2332 w 1305420"/>
                <a:gd name="connsiteY303" fmla="*/ 1662418 h 1804199"/>
                <a:gd name="connsiteX304" fmla="*/ 12733 w 1305420"/>
                <a:gd name="connsiteY304" fmla="*/ 1664065 h 1804199"/>
                <a:gd name="connsiteX305" fmla="*/ 255726 w 1305420"/>
                <a:gd name="connsiteY305" fmla="*/ 1674636 h 1804199"/>
                <a:gd name="connsiteX306" fmla="*/ 295701 w 1305420"/>
                <a:gd name="connsiteY306" fmla="*/ 1681404 h 1804199"/>
                <a:gd name="connsiteX307" fmla="*/ 428395 w 1305420"/>
                <a:gd name="connsiteY307" fmla="*/ 1705548 h 1804199"/>
                <a:gd name="connsiteX308" fmla="*/ 504533 w 1305420"/>
                <a:gd name="connsiteY308" fmla="*/ 1719925 h 1804199"/>
                <a:gd name="connsiteX309" fmla="*/ 586407 w 1305420"/>
                <a:gd name="connsiteY309" fmla="*/ 1735437 h 1804199"/>
                <a:gd name="connsiteX310" fmla="*/ 583594 w 1305420"/>
                <a:gd name="connsiteY310" fmla="*/ 1745058 h 1804199"/>
                <a:gd name="connsiteX311" fmla="*/ 528184 w 1305420"/>
                <a:gd name="connsiteY311" fmla="*/ 1738656 h 1804199"/>
                <a:gd name="connsiteX312" fmla="*/ 260539 w 1305420"/>
                <a:gd name="connsiteY312" fmla="*/ 1703646 h 1804199"/>
                <a:gd name="connsiteX313" fmla="*/ 520892 w 1305420"/>
                <a:gd name="connsiteY313" fmla="*/ 1741802 h 1804199"/>
                <a:gd name="connsiteX314" fmla="*/ 543656 w 1305420"/>
                <a:gd name="connsiteY314" fmla="*/ 1745058 h 1804199"/>
                <a:gd name="connsiteX315" fmla="*/ 575784 w 1305420"/>
                <a:gd name="connsiteY315" fmla="*/ 1749850 h 1804199"/>
                <a:gd name="connsiteX316" fmla="*/ 599176 w 1305420"/>
                <a:gd name="connsiteY316" fmla="*/ 1735437 h 1804199"/>
                <a:gd name="connsiteX317" fmla="*/ 610836 w 1305420"/>
                <a:gd name="connsiteY317" fmla="*/ 1742204 h 1804199"/>
                <a:gd name="connsiteX318" fmla="*/ 621644 w 1305420"/>
                <a:gd name="connsiteY318" fmla="*/ 1720950 h 1804199"/>
                <a:gd name="connsiteX319" fmla="*/ 626529 w 1305420"/>
                <a:gd name="connsiteY319" fmla="*/ 1709390 h 1804199"/>
                <a:gd name="connsiteX320" fmla="*/ 646035 w 1305420"/>
                <a:gd name="connsiteY320" fmla="*/ 1686233 h 1804199"/>
                <a:gd name="connsiteX321" fmla="*/ 660581 w 1305420"/>
                <a:gd name="connsiteY321" fmla="*/ 1689818 h 1804199"/>
                <a:gd name="connsiteX322" fmla="*/ 673759 w 1305420"/>
                <a:gd name="connsiteY322" fmla="*/ 1693331 h 1804199"/>
                <a:gd name="connsiteX323" fmla="*/ 684271 w 1305420"/>
                <a:gd name="connsiteY323" fmla="*/ 1696220 h 1804199"/>
                <a:gd name="connsiteX324" fmla="*/ 693968 w 1305420"/>
                <a:gd name="connsiteY324" fmla="*/ 1699074 h 1804199"/>
                <a:gd name="connsiteX325" fmla="*/ 698225 w 1305420"/>
                <a:gd name="connsiteY325" fmla="*/ 1701049 h 1804199"/>
                <a:gd name="connsiteX326" fmla="*/ 706960 w 1305420"/>
                <a:gd name="connsiteY326" fmla="*/ 1704232 h 1804199"/>
                <a:gd name="connsiteX327" fmla="*/ 718990 w 1305420"/>
                <a:gd name="connsiteY327" fmla="*/ 1708731 h 1804199"/>
                <a:gd name="connsiteX328" fmla="*/ 726133 w 1305420"/>
                <a:gd name="connsiteY328" fmla="*/ 1711256 h 1804199"/>
                <a:gd name="connsiteX329" fmla="*/ 737793 w 1305420"/>
                <a:gd name="connsiteY329" fmla="*/ 1713267 h 1804199"/>
                <a:gd name="connsiteX330" fmla="*/ 735868 w 1305420"/>
                <a:gd name="connsiteY330" fmla="*/ 1730608 h 1804199"/>
                <a:gd name="connsiteX331" fmla="*/ 720174 w 1305420"/>
                <a:gd name="connsiteY331" fmla="*/ 1727718 h 1804199"/>
                <a:gd name="connsiteX332" fmla="*/ 637264 w 1305420"/>
                <a:gd name="connsiteY332" fmla="*/ 1700646 h 1804199"/>
                <a:gd name="connsiteX333" fmla="*/ 620755 w 1305420"/>
                <a:gd name="connsiteY333" fmla="*/ 1743156 h 1804199"/>
                <a:gd name="connsiteX334" fmla="*/ 640114 w 1305420"/>
                <a:gd name="connsiteY334" fmla="*/ 1708439 h 1804199"/>
                <a:gd name="connsiteX335" fmla="*/ 708441 w 1305420"/>
                <a:gd name="connsiteY335" fmla="*/ 1728669 h 1804199"/>
                <a:gd name="connsiteX336" fmla="*/ 711586 w 1305420"/>
                <a:gd name="connsiteY336" fmla="*/ 1734449 h 1804199"/>
                <a:gd name="connsiteX337" fmla="*/ 735868 w 1305420"/>
                <a:gd name="connsiteY337" fmla="*/ 1737375 h 1804199"/>
                <a:gd name="connsiteX338" fmla="*/ 727021 w 1305420"/>
                <a:gd name="connsiteY338" fmla="*/ 1774983 h 1804199"/>
                <a:gd name="connsiteX339" fmla="*/ 730982 w 1305420"/>
                <a:gd name="connsiteY339" fmla="*/ 1762435 h 1804199"/>
                <a:gd name="connsiteX340" fmla="*/ 737793 w 1305420"/>
                <a:gd name="connsiteY340" fmla="*/ 1782701 h 1804199"/>
                <a:gd name="connsiteX341" fmla="*/ 838070 w 1305420"/>
                <a:gd name="connsiteY341" fmla="*/ 1786036 h 1804199"/>
                <a:gd name="connsiteX342" fmla="*/ 844345 w 1305420"/>
                <a:gd name="connsiteY342" fmla="*/ 1776752 h 1804199"/>
                <a:gd name="connsiteX343" fmla="*/ 850647 w 1305420"/>
                <a:gd name="connsiteY343" fmla="*/ 1755154 h 1804199"/>
                <a:gd name="connsiteX344" fmla="*/ 884070 w 1305420"/>
                <a:gd name="connsiteY344" fmla="*/ 1749850 h 1804199"/>
                <a:gd name="connsiteX345" fmla="*/ 881220 w 1305420"/>
                <a:gd name="connsiteY345" fmla="*/ 1715207 h 1804199"/>
                <a:gd name="connsiteX346" fmla="*/ 863638 w 1305420"/>
                <a:gd name="connsiteY346" fmla="*/ 1704598 h 1804199"/>
                <a:gd name="connsiteX347" fmla="*/ 858530 w 1305420"/>
                <a:gd name="connsiteY347" fmla="*/ 1654443 h 1804199"/>
                <a:gd name="connsiteX348" fmla="*/ 836285 w 1305420"/>
                <a:gd name="connsiteY348" fmla="*/ 1702623 h 1804199"/>
                <a:gd name="connsiteX349" fmla="*/ 824589 w 1305420"/>
                <a:gd name="connsiteY349" fmla="*/ 1701635 h 1804199"/>
                <a:gd name="connsiteX350" fmla="*/ 785577 w 1305420"/>
                <a:gd name="connsiteY350" fmla="*/ 1715207 h 1804199"/>
                <a:gd name="connsiteX351" fmla="*/ 776804 w 1305420"/>
                <a:gd name="connsiteY351" fmla="*/ 1725779 h 1804199"/>
                <a:gd name="connsiteX352" fmla="*/ 786502 w 1305420"/>
                <a:gd name="connsiteY352" fmla="*/ 1721938 h 1804199"/>
                <a:gd name="connsiteX353" fmla="*/ 797310 w 1305420"/>
                <a:gd name="connsiteY353" fmla="*/ 1723804 h 1804199"/>
                <a:gd name="connsiteX354" fmla="*/ 821702 w 1305420"/>
                <a:gd name="connsiteY354" fmla="*/ 1724791 h 1804199"/>
                <a:gd name="connsiteX355" fmla="*/ 813892 w 1305420"/>
                <a:gd name="connsiteY355" fmla="*/ 1738327 h 1804199"/>
                <a:gd name="connsiteX356" fmla="*/ 840209 w 1305420"/>
                <a:gd name="connsiteY356" fmla="*/ 1738327 h 1804199"/>
                <a:gd name="connsiteX357" fmla="*/ 835360 w 1305420"/>
                <a:gd name="connsiteY357" fmla="*/ 1747912 h 1804199"/>
                <a:gd name="connsiteX358" fmla="*/ 847056 w 1305420"/>
                <a:gd name="connsiteY358" fmla="*/ 1750838 h 1804199"/>
                <a:gd name="connsiteX359" fmla="*/ 847056 w 1305420"/>
                <a:gd name="connsiteY359" fmla="*/ 1755704 h 1804199"/>
                <a:gd name="connsiteX360" fmla="*/ 847093 w 1305420"/>
                <a:gd name="connsiteY360" fmla="*/ 1755667 h 1804199"/>
                <a:gd name="connsiteX361" fmla="*/ 843503 w 1305420"/>
                <a:gd name="connsiteY361" fmla="*/ 1767886 h 1804199"/>
                <a:gd name="connsiteX362" fmla="*/ 834183 w 1305420"/>
                <a:gd name="connsiteY362" fmla="*/ 1791787 h 1804199"/>
                <a:gd name="connsiteX363" fmla="*/ 835990 w 1305420"/>
                <a:gd name="connsiteY363" fmla="*/ 1790786 h 1804199"/>
                <a:gd name="connsiteX364" fmla="*/ 837951 w 1305420"/>
                <a:gd name="connsiteY364" fmla="*/ 1786433 h 1804199"/>
                <a:gd name="connsiteX365" fmla="*/ 838070 w 1305420"/>
                <a:gd name="connsiteY365" fmla="*/ 1786036 h 1804199"/>
                <a:gd name="connsiteX366" fmla="*/ 720174 w 1305420"/>
                <a:gd name="connsiteY366" fmla="*/ 1802017 h 1804199"/>
                <a:gd name="connsiteX367" fmla="*/ 722173 w 1305420"/>
                <a:gd name="connsiteY367" fmla="*/ 1793310 h 1804199"/>
                <a:gd name="connsiteX368" fmla="*/ 697780 w 1305420"/>
                <a:gd name="connsiteY368" fmla="*/ 1785591 h 1804199"/>
                <a:gd name="connsiteX369" fmla="*/ 687601 w 1305420"/>
                <a:gd name="connsiteY369" fmla="*/ 1796164 h 1804199"/>
                <a:gd name="connsiteX370" fmla="*/ 675942 w 1305420"/>
                <a:gd name="connsiteY370" fmla="*/ 1794846 h 1804199"/>
                <a:gd name="connsiteX371" fmla="*/ 670427 w 1305420"/>
                <a:gd name="connsiteY371" fmla="*/ 1784604 h 1804199"/>
                <a:gd name="connsiteX372" fmla="*/ 660027 w 1305420"/>
                <a:gd name="connsiteY372" fmla="*/ 1793603 h 1804199"/>
                <a:gd name="connsiteX373" fmla="*/ 653661 w 1305420"/>
                <a:gd name="connsiteY373" fmla="*/ 1793201 h 1804199"/>
                <a:gd name="connsiteX374" fmla="*/ 642075 w 1305420"/>
                <a:gd name="connsiteY374" fmla="*/ 1778860 h 1804199"/>
                <a:gd name="connsiteX375" fmla="*/ 624530 w 1305420"/>
                <a:gd name="connsiteY375" fmla="*/ 1792322 h 1804199"/>
                <a:gd name="connsiteX376" fmla="*/ 635450 w 1305420"/>
                <a:gd name="connsiteY376" fmla="*/ 1793346 h 1804199"/>
                <a:gd name="connsiteX377" fmla="*/ 747490 w 1305420"/>
                <a:gd name="connsiteY377" fmla="*/ 1803919 h 1804199"/>
                <a:gd name="connsiteX378" fmla="*/ 765700 w 1305420"/>
                <a:gd name="connsiteY378" fmla="*/ 1800809 h 1804199"/>
                <a:gd name="connsiteX379" fmla="*/ 778174 w 1305420"/>
                <a:gd name="connsiteY379" fmla="*/ 1801248 h 1804199"/>
                <a:gd name="connsiteX380" fmla="*/ 798827 w 1305420"/>
                <a:gd name="connsiteY380" fmla="*/ 1800993 h 1804199"/>
                <a:gd name="connsiteX381" fmla="*/ 832436 w 1305420"/>
                <a:gd name="connsiteY381" fmla="*/ 1795212 h 1804199"/>
                <a:gd name="connsiteX382" fmla="*/ 831992 w 1305420"/>
                <a:gd name="connsiteY382" fmla="*/ 1795030 h 1804199"/>
                <a:gd name="connsiteX383" fmla="*/ 834183 w 1305420"/>
                <a:gd name="connsiteY383" fmla="*/ 1791787 h 1804199"/>
                <a:gd name="connsiteX384" fmla="*/ 829919 w 1305420"/>
                <a:gd name="connsiteY384" fmla="*/ 1794151 h 1804199"/>
                <a:gd name="connsiteX385" fmla="*/ 822627 w 1305420"/>
                <a:gd name="connsiteY385" fmla="*/ 1784604 h 1804199"/>
                <a:gd name="connsiteX386" fmla="*/ 815854 w 1305420"/>
                <a:gd name="connsiteY386" fmla="*/ 1794298 h 1804199"/>
                <a:gd name="connsiteX387" fmla="*/ 795385 w 1305420"/>
                <a:gd name="connsiteY387" fmla="*/ 1788481 h 1804199"/>
                <a:gd name="connsiteX388" fmla="*/ 786502 w 1305420"/>
                <a:gd name="connsiteY388" fmla="*/ 1798066 h 1804199"/>
                <a:gd name="connsiteX389" fmla="*/ 771919 w 1305420"/>
                <a:gd name="connsiteY389" fmla="*/ 1796164 h 1804199"/>
                <a:gd name="connsiteX390" fmla="*/ 766589 w 1305420"/>
                <a:gd name="connsiteY390" fmla="*/ 1799748 h 1804199"/>
                <a:gd name="connsiteX391" fmla="*/ 764442 w 1305420"/>
                <a:gd name="connsiteY391" fmla="*/ 1800005 h 1804199"/>
                <a:gd name="connsiteX392" fmla="*/ 748378 w 1305420"/>
                <a:gd name="connsiteY392" fmla="*/ 1801395 h 1804199"/>
                <a:gd name="connsiteX393" fmla="*/ 743603 w 1305420"/>
                <a:gd name="connsiteY393" fmla="*/ 1797151 h 1804199"/>
                <a:gd name="connsiteX394" fmla="*/ 744380 w 1305420"/>
                <a:gd name="connsiteY394" fmla="*/ 1801468 h 1804199"/>
                <a:gd name="connsiteX395" fmla="*/ 747490 w 1305420"/>
                <a:gd name="connsiteY395" fmla="*/ 1803919 h 180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Lst>
              <a:rect l="l" t="t" r="r" b="b"/>
              <a:pathLst>
                <a:path w="1305420" h="1804199">
                  <a:moveTo>
                    <a:pt x="518857" y="102000"/>
                  </a:moveTo>
                  <a:cubicBezTo>
                    <a:pt x="507355" y="100354"/>
                    <a:pt x="499351" y="92937"/>
                    <a:pt x="497741" y="74737"/>
                  </a:cubicBezTo>
                  <a:cubicBezTo>
                    <a:pt x="494743" y="40314"/>
                    <a:pt x="499073" y="42325"/>
                    <a:pt x="512324" y="36765"/>
                  </a:cubicBezTo>
                  <a:cubicBezTo>
                    <a:pt x="528129" y="29997"/>
                    <a:pt x="526315" y="29046"/>
                    <a:pt x="553965" y="27766"/>
                  </a:cubicBezTo>
                  <a:cubicBezTo>
                    <a:pt x="581688" y="26559"/>
                    <a:pt x="593754" y="26229"/>
                    <a:pt x="601009" y="33765"/>
                  </a:cubicBezTo>
                  <a:cubicBezTo>
                    <a:pt x="605747" y="38740"/>
                    <a:pt x="602230" y="48947"/>
                    <a:pt x="602230" y="48947"/>
                  </a:cubicBezTo>
                  <a:cubicBezTo>
                    <a:pt x="602230" y="48947"/>
                    <a:pt x="595938" y="68408"/>
                    <a:pt x="594347" y="75066"/>
                  </a:cubicBezTo>
                  <a:cubicBezTo>
                    <a:pt x="592903" y="81615"/>
                    <a:pt x="592681" y="84871"/>
                    <a:pt x="560960" y="94638"/>
                  </a:cubicBezTo>
                  <a:cubicBezTo>
                    <a:pt x="545359" y="99522"/>
                    <a:pt x="530359" y="103647"/>
                    <a:pt x="518857" y="102000"/>
                  </a:cubicBezTo>
                  <a:close/>
                  <a:moveTo>
                    <a:pt x="823312" y="201130"/>
                  </a:moveTo>
                  <a:cubicBezTo>
                    <a:pt x="818686" y="201130"/>
                    <a:pt x="808396" y="197032"/>
                    <a:pt x="799217" y="195057"/>
                  </a:cubicBezTo>
                  <a:cubicBezTo>
                    <a:pt x="789593" y="193119"/>
                    <a:pt x="787298" y="196776"/>
                    <a:pt x="783448" y="187082"/>
                  </a:cubicBezTo>
                  <a:cubicBezTo>
                    <a:pt x="783448" y="187082"/>
                    <a:pt x="787743" y="178998"/>
                    <a:pt x="795626" y="167657"/>
                  </a:cubicBezTo>
                  <a:cubicBezTo>
                    <a:pt x="802437" y="157706"/>
                    <a:pt x="802881" y="144829"/>
                    <a:pt x="819574" y="142195"/>
                  </a:cubicBezTo>
                  <a:cubicBezTo>
                    <a:pt x="830123" y="140622"/>
                    <a:pt x="828198" y="146512"/>
                    <a:pt x="829161" y="155622"/>
                  </a:cubicBezTo>
                  <a:cubicBezTo>
                    <a:pt x="830308" y="165498"/>
                    <a:pt x="831567" y="170547"/>
                    <a:pt x="828902" y="186021"/>
                  </a:cubicBezTo>
                  <a:cubicBezTo>
                    <a:pt x="825829" y="204459"/>
                    <a:pt x="828087" y="201130"/>
                    <a:pt x="823312" y="201130"/>
                  </a:cubicBezTo>
                  <a:close/>
                  <a:moveTo>
                    <a:pt x="917600" y="576740"/>
                  </a:moveTo>
                  <a:cubicBezTo>
                    <a:pt x="894841" y="577115"/>
                    <a:pt x="872652" y="571966"/>
                    <a:pt x="858771" y="558760"/>
                  </a:cubicBezTo>
                  <a:cubicBezTo>
                    <a:pt x="873354" y="563442"/>
                    <a:pt x="894489" y="564320"/>
                    <a:pt x="913403" y="565418"/>
                  </a:cubicBezTo>
                  <a:cubicBezTo>
                    <a:pt x="920214" y="566223"/>
                    <a:pt x="896119" y="568894"/>
                    <a:pt x="893934" y="566369"/>
                  </a:cubicBezTo>
                  <a:cubicBezTo>
                    <a:pt x="893934" y="567320"/>
                    <a:pt x="894600" y="567576"/>
                    <a:pt x="894933" y="568308"/>
                  </a:cubicBezTo>
                  <a:cubicBezTo>
                    <a:pt x="929393" y="575698"/>
                    <a:pt x="958708" y="563150"/>
                    <a:pt x="982619" y="554846"/>
                  </a:cubicBezTo>
                  <a:cubicBezTo>
                    <a:pt x="989429" y="552651"/>
                    <a:pt x="993612" y="548992"/>
                    <a:pt x="990280" y="556016"/>
                  </a:cubicBezTo>
                  <a:cubicBezTo>
                    <a:pt x="985876" y="558614"/>
                    <a:pt x="985062" y="558979"/>
                    <a:pt x="979843" y="561577"/>
                  </a:cubicBezTo>
                  <a:cubicBezTo>
                    <a:pt x="963687" y="570466"/>
                    <a:pt x="940359" y="576365"/>
                    <a:pt x="917600" y="576740"/>
                  </a:cubicBezTo>
                  <a:close/>
                  <a:moveTo>
                    <a:pt x="1276506" y="644144"/>
                  </a:moveTo>
                  <a:cubicBezTo>
                    <a:pt x="1266587" y="646119"/>
                    <a:pt x="1257518" y="645314"/>
                    <a:pt x="1248709" y="640924"/>
                  </a:cubicBezTo>
                  <a:cubicBezTo>
                    <a:pt x="1242454" y="637741"/>
                    <a:pt x="1235052" y="634193"/>
                    <a:pt x="1229426" y="629949"/>
                  </a:cubicBezTo>
                  <a:cubicBezTo>
                    <a:pt x="1227020" y="628083"/>
                    <a:pt x="1223466" y="626035"/>
                    <a:pt x="1220320" y="623986"/>
                  </a:cubicBezTo>
                  <a:cubicBezTo>
                    <a:pt x="1225280" y="612244"/>
                    <a:pt x="1229980" y="600647"/>
                    <a:pt x="1230647" y="587623"/>
                  </a:cubicBezTo>
                  <a:cubicBezTo>
                    <a:pt x="1231905" y="561577"/>
                    <a:pt x="1202109" y="557004"/>
                    <a:pt x="1183788" y="542298"/>
                  </a:cubicBezTo>
                  <a:cubicBezTo>
                    <a:pt x="1170944" y="531908"/>
                    <a:pt x="1162468" y="520714"/>
                    <a:pt x="1153585" y="512337"/>
                  </a:cubicBezTo>
                  <a:cubicBezTo>
                    <a:pt x="1164023" y="509996"/>
                    <a:pt x="1173609" y="514788"/>
                    <a:pt x="1181307" y="519470"/>
                  </a:cubicBezTo>
                  <a:cubicBezTo>
                    <a:pt x="1199741" y="528725"/>
                    <a:pt x="1209808" y="535055"/>
                    <a:pt x="1213065" y="537469"/>
                  </a:cubicBezTo>
                  <a:cubicBezTo>
                    <a:pt x="1222948" y="545444"/>
                    <a:pt x="1229647" y="551626"/>
                    <a:pt x="1238419" y="558760"/>
                  </a:cubicBezTo>
                  <a:cubicBezTo>
                    <a:pt x="1247673" y="566076"/>
                    <a:pt x="1252633" y="568637"/>
                    <a:pt x="1260036" y="575405"/>
                  </a:cubicBezTo>
                  <a:cubicBezTo>
                    <a:pt x="1266439" y="580856"/>
                    <a:pt x="1268622" y="582173"/>
                    <a:pt x="1272324" y="585867"/>
                  </a:cubicBezTo>
                  <a:cubicBezTo>
                    <a:pt x="1280060" y="591793"/>
                    <a:pt x="1278320" y="591793"/>
                    <a:pt x="1284317" y="598049"/>
                  </a:cubicBezTo>
                  <a:cubicBezTo>
                    <a:pt x="1287685" y="601415"/>
                    <a:pt x="1287685" y="601781"/>
                    <a:pt x="1291127" y="604964"/>
                  </a:cubicBezTo>
                  <a:cubicBezTo>
                    <a:pt x="1293422" y="608256"/>
                    <a:pt x="1294643" y="610597"/>
                    <a:pt x="1299011" y="614401"/>
                  </a:cubicBezTo>
                  <a:cubicBezTo>
                    <a:pt x="1299973" y="617109"/>
                    <a:pt x="1298530" y="620841"/>
                    <a:pt x="1296493" y="624572"/>
                  </a:cubicBezTo>
                  <a:cubicBezTo>
                    <a:pt x="1291941" y="632949"/>
                    <a:pt x="1286315" y="642168"/>
                    <a:pt x="1276506" y="644144"/>
                  </a:cubicBezTo>
                  <a:close/>
                  <a:moveTo>
                    <a:pt x="953304" y="1001920"/>
                  </a:moveTo>
                  <a:cubicBezTo>
                    <a:pt x="960226" y="997164"/>
                    <a:pt x="968813" y="993030"/>
                    <a:pt x="975994" y="987908"/>
                  </a:cubicBezTo>
                  <a:cubicBezTo>
                    <a:pt x="979473" y="985311"/>
                    <a:pt x="983248" y="979934"/>
                    <a:pt x="987542" y="976385"/>
                  </a:cubicBezTo>
                  <a:cubicBezTo>
                    <a:pt x="993057" y="971776"/>
                    <a:pt x="998386" y="970495"/>
                    <a:pt x="1000311" y="966654"/>
                  </a:cubicBezTo>
                  <a:cubicBezTo>
                    <a:pt x="1003235" y="960837"/>
                    <a:pt x="1001495" y="953083"/>
                    <a:pt x="1003235" y="947412"/>
                  </a:cubicBezTo>
                  <a:cubicBezTo>
                    <a:pt x="1010786" y="922170"/>
                    <a:pt x="1036326" y="914085"/>
                    <a:pt x="1049169" y="892428"/>
                  </a:cubicBezTo>
                  <a:cubicBezTo>
                    <a:pt x="1061383" y="883027"/>
                    <a:pt x="1071526" y="871504"/>
                    <a:pt x="1081223" y="859614"/>
                  </a:cubicBezTo>
                  <a:cubicBezTo>
                    <a:pt x="1128711" y="829580"/>
                    <a:pt x="1143516" y="767426"/>
                    <a:pt x="1174979" y="721698"/>
                  </a:cubicBezTo>
                  <a:cubicBezTo>
                    <a:pt x="1178050" y="704760"/>
                    <a:pt x="1189598" y="696237"/>
                    <a:pt x="1195484" y="682116"/>
                  </a:cubicBezTo>
                  <a:lnTo>
                    <a:pt x="1211067" y="649375"/>
                  </a:lnTo>
                  <a:cubicBezTo>
                    <a:pt x="1213176" y="641217"/>
                    <a:pt x="1216323" y="633534"/>
                    <a:pt x="1219506" y="625962"/>
                  </a:cubicBezTo>
                  <a:cubicBezTo>
                    <a:pt x="1235570" y="639241"/>
                    <a:pt x="1256852" y="652923"/>
                    <a:pt x="1277950" y="647362"/>
                  </a:cubicBezTo>
                  <a:cubicBezTo>
                    <a:pt x="1286833" y="645094"/>
                    <a:pt x="1294199" y="639095"/>
                    <a:pt x="1299381" y="631669"/>
                  </a:cubicBezTo>
                  <a:cubicBezTo>
                    <a:pt x="1301491" y="628413"/>
                    <a:pt x="1304489" y="620768"/>
                    <a:pt x="1304933" y="615462"/>
                  </a:cubicBezTo>
                  <a:cubicBezTo>
                    <a:pt x="1311226" y="601635"/>
                    <a:pt x="1255187" y="537798"/>
                    <a:pt x="1220838" y="497886"/>
                  </a:cubicBezTo>
                  <a:cubicBezTo>
                    <a:pt x="1199777" y="486802"/>
                    <a:pt x="1175126" y="482486"/>
                    <a:pt x="1154510" y="469901"/>
                  </a:cubicBezTo>
                  <a:cubicBezTo>
                    <a:pt x="1143257" y="463060"/>
                    <a:pt x="1131598" y="450183"/>
                    <a:pt x="1120309" y="440050"/>
                  </a:cubicBezTo>
                  <a:cubicBezTo>
                    <a:pt x="1042359" y="369921"/>
                    <a:pt x="960818" y="296245"/>
                    <a:pt x="888123" y="223958"/>
                  </a:cubicBezTo>
                  <a:cubicBezTo>
                    <a:pt x="876760" y="221104"/>
                    <a:pt x="867766" y="215689"/>
                    <a:pt x="855884" y="213385"/>
                  </a:cubicBezTo>
                  <a:cubicBezTo>
                    <a:pt x="839783" y="187118"/>
                    <a:pt x="847705" y="119734"/>
                    <a:pt x="831418" y="111174"/>
                  </a:cubicBezTo>
                  <a:cubicBezTo>
                    <a:pt x="816613" y="112015"/>
                    <a:pt x="804991" y="117649"/>
                    <a:pt x="794404" y="124672"/>
                  </a:cubicBezTo>
                  <a:cubicBezTo>
                    <a:pt x="785336" y="130526"/>
                    <a:pt x="778193" y="144501"/>
                    <a:pt x="770938" y="153609"/>
                  </a:cubicBezTo>
                  <a:cubicBezTo>
                    <a:pt x="762832" y="163999"/>
                    <a:pt x="754356" y="172815"/>
                    <a:pt x="747545" y="182473"/>
                  </a:cubicBezTo>
                  <a:cubicBezTo>
                    <a:pt x="698429" y="143586"/>
                    <a:pt x="666227" y="88090"/>
                    <a:pt x="626549" y="39801"/>
                  </a:cubicBezTo>
                  <a:cubicBezTo>
                    <a:pt x="623476" y="35301"/>
                    <a:pt x="626030" y="32704"/>
                    <a:pt x="626363" y="28168"/>
                  </a:cubicBezTo>
                  <a:cubicBezTo>
                    <a:pt x="626659" y="25680"/>
                    <a:pt x="628510" y="10498"/>
                    <a:pt x="620775" y="7023"/>
                  </a:cubicBezTo>
                  <a:cubicBezTo>
                    <a:pt x="590719" y="4865"/>
                    <a:pt x="568585" y="2743"/>
                    <a:pt x="539122" y="0"/>
                  </a:cubicBezTo>
                  <a:cubicBezTo>
                    <a:pt x="521504" y="0"/>
                    <a:pt x="498593" y="5999"/>
                    <a:pt x="484601" y="18035"/>
                  </a:cubicBezTo>
                  <a:cubicBezTo>
                    <a:pt x="472683" y="28351"/>
                    <a:pt x="476088" y="48032"/>
                    <a:pt x="473312" y="62007"/>
                  </a:cubicBezTo>
                  <a:cubicBezTo>
                    <a:pt x="471906" y="69469"/>
                    <a:pt x="468463" y="77188"/>
                    <a:pt x="468463" y="84103"/>
                  </a:cubicBezTo>
                  <a:cubicBezTo>
                    <a:pt x="468463" y="90321"/>
                    <a:pt x="472053" y="94675"/>
                    <a:pt x="473312" y="100455"/>
                  </a:cubicBezTo>
                  <a:cubicBezTo>
                    <a:pt x="476236" y="114356"/>
                    <a:pt x="474756" y="129611"/>
                    <a:pt x="481307" y="142635"/>
                  </a:cubicBezTo>
                  <a:cubicBezTo>
                    <a:pt x="491707" y="153207"/>
                    <a:pt x="501184" y="158877"/>
                    <a:pt x="511436" y="167109"/>
                  </a:cubicBezTo>
                  <a:cubicBezTo>
                    <a:pt x="521097" y="175010"/>
                    <a:pt x="533126" y="182217"/>
                    <a:pt x="541602" y="191179"/>
                  </a:cubicBezTo>
                  <a:cubicBezTo>
                    <a:pt x="551262" y="201313"/>
                    <a:pt x="558776" y="215689"/>
                    <a:pt x="566994" y="227871"/>
                  </a:cubicBezTo>
                  <a:cubicBezTo>
                    <a:pt x="575285" y="239944"/>
                    <a:pt x="579245" y="244443"/>
                    <a:pt x="588313" y="255967"/>
                  </a:cubicBezTo>
                  <a:cubicBezTo>
                    <a:pt x="591274" y="260028"/>
                    <a:pt x="596049" y="265479"/>
                    <a:pt x="600601" y="270015"/>
                  </a:cubicBezTo>
                  <a:cubicBezTo>
                    <a:pt x="606783" y="276087"/>
                    <a:pt x="608115" y="284208"/>
                    <a:pt x="612779" y="291013"/>
                  </a:cubicBezTo>
                  <a:cubicBezTo>
                    <a:pt x="616629" y="296683"/>
                    <a:pt x="620848" y="301805"/>
                    <a:pt x="624068" y="308023"/>
                  </a:cubicBezTo>
                  <a:cubicBezTo>
                    <a:pt x="627548" y="315047"/>
                    <a:pt x="630101" y="322474"/>
                    <a:pt x="633766" y="329461"/>
                  </a:cubicBezTo>
                  <a:cubicBezTo>
                    <a:pt x="638948" y="339557"/>
                    <a:pt x="644351" y="349545"/>
                    <a:pt x="649164" y="359715"/>
                  </a:cubicBezTo>
                  <a:cubicBezTo>
                    <a:pt x="651237" y="364031"/>
                    <a:pt x="652791" y="368860"/>
                    <a:pt x="655382" y="372738"/>
                  </a:cubicBezTo>
                  <a:cubicBezTo>
                    <a:pt x="658898" y="378042"/>
                    <a:pt x="665227" y="381225"/>
                    <a:pt x="670076" y="385176"/>
                  </a:cubicBezTo>
                  <a:cubicBezTo>
                    <a:pt x="676442" y="390261"/>
                    <a:pt x="682735" y="395419"/>
                    <a:pt x="688990" y="400541"/>
                  </a:cubicBezTo>
                  <a:cubicBezTo>
                    <a:pt x="699539" y="408918"/>
                    <a:pt x="712604" y="416710"/>
                    <a:pt x="721192" y="426551"/>
                  </a:cubicBezTo>
                  <a:cubicBezTo>
                    <a:pt x="732703" y="439720"/>
                    <a:pt x="737182" y="457499"/>
                    <a:pt x="749508" y="470889"/>
                  </a:cubicBezTo>
                  <a:cubicBezTo>
                    <a:pt x="751840" y="473449"/>
                    <a:pt x="751654" y="484204"/>
                    <a:pt x="752173" y="487753"/>
                  </a:cubicBezTo>
                  <a:cubicBezTo>
                    <a:pt x="752876" y="493460"/>
                    <a:pt x="753616" y="499167"/>
                    <a:pt x="754208" y="504947"/>
                  </a:cubicBezTo>
                  <a:cubicBezTo>
                    <a:pt x="755356" y="516178"/>
                    <a:pt x="756095" y="527518"/>
                    <a:pt x="756577" y="538896"/>
                  </a:cubicBezTo>
                  <a:cubicBezTo>
                    <a:pt x="757243" y="560918"/>
                    <a:pt x="756577" y="582905"/>
                    <a:pt x="754578" y="604854"/>
                  </a:cubicBezTo>
                  <a:cubicBezTo>
                    <a:pt x="753431" y="619377"/>
                    <a:pt x="750211" y="634559"/>
                    <a:pt x="751210" y="649192"/>
                  </a:cubicBezTo>
                  <a:cubicBezTo>
                    <a:pt x="751728" y="656325"/>
                    <a:pt x="749470" y="663276"/>
                    <a:pt x="748063" y="670081"/>
                  </a:cubicBezTo>
                  <a:cubicBezTo>
                    <a:pt x="747102" y="673849"/>
                    <a:pt x="747842" y="679299"/>
                    <a:pt x="746361" y="682738"/>
                  </a:cubicBezTo>
                  <a:cubicBezTo>
                    <a:pt x="745806" y="684055"/>
                    <a:pt x="744067" y="684530"/>
                    <a:pt x="743659" y="685957"/>
                  </a:cubicBezTo>
                  <a:cubicBezTo>
                    <a:pt x="743030" y="688079"/>
                    <a:pt x="744177" y="690383"/>
                    <a:pt x="743659" y="692578"/>
                  </a:cubicBezTo>
                  <a:cubicBezTo>
                    <a:pt x="742512" y="697298"/>
                    <a:pt x="740217" y="701431"/>
                    <a:pt x="739847" y="706406"/>
                  </a:cubicBezTo>
                  <a:cubicBezTo>
                    <a:pt x="739365" y="712443"/>
                    <a:pt x="739958" y="718442"/>
                    <a:pt x="737478" y="724185"/>
                  </a:cubicBezTo>
                  <a:cubicBezTo>
                    <a:pt x="735294" y="728905"/>
                    <a:pt x="733111" y="733149"/>
                    <a:pt x="732555" y="738453"/>
                  </a:cubicBezTo>
                  <a:cubicBezTo>
                    <a:pt x="731704" y="744891"/>
                    <a:pt x="728447" y="750781"/>
                    <a:pt x="727670" y="757403"/>
                  </a:cubicBezTo>
                  <a:cubicBezTo>
                    <a:pt x="725892" y="772548"/>
                    <a:pt x="714751" y="782974"/>
                    <a:pt x="706535" y="795046"/>
                  </a:cubicBezTo>
                  <a:cubicBezTo>
                    <a:pt x="704980" y="797241"/>
                    <a:pt x="703240" y="799546"/>
                    <a:pt x="701389" y="802033"/>
                  </a:cubicBezTo>
                  <a:cubicBezTo>
                    <a:pt x="790629" y="851895"/>
                    <a:pt x="876723" y="919170"/>
                    <a:pt x="953304" y="1001920"/>
                  </a:cubicBezTo>
                  <a:close/>
                  <a:moveTo>
                    <a:pt x="539140" y="1368076"/>
                  </a:moveTo>
                  <a:cubicBezTo>
                    <a:pt x="541287" y="1359040"/>
                    <a:pt x="542953" y="1349858"/>
                    <a:pt x="543989" y="1340676"/>
                  </a:cubicBezTo>
                  <a:cubicBezTo>
                    <a:pt x="544100" y="1339688"/>
                    <a:pt x="544211" y="1336871"/>
                    <a:pt x="544470" y="1334091"/>
                  </a:cubicBezTo>
                  <a:cubicBezTo>
                    <a:pt x="540880" y="1332773"/>
                    <a:pt x="535587" y="1330469"/>
                    <a:pt x="531145" y="1328603"/>
                  </a:cubicBezTo>
                  <a:cubicBezTo>
                    <a:pt x="527814" y="1327652"/>
                    <a:pt x="524594" y="1326628"/>
                    <a:pt x="521225" y="1325787"/>
                  </a:cubicBezTo>
                  <a:cubicBezTo>
                    <a:pt x="503274" y="1321543"/>
                    <a:pt x="484952" y="1318909"/>
                    <a:pt x="466408" y="1317409"/>
                  </a:cubicBezTo>
                  <a:cubicBezTo>
                    <a:pt x="466889" y="1318543"/>
                    <a:pt x="467333" y="1320372"/>
                    <a:pt x="468148" y="1322824"/>
                  </a:cubicBezTo>
                  <a:cubicBezTo>
                    <a:pt x="471109" y="1331384"/>
                    <a:pt x="473996" y="1339871"/>
                    <a:pt x="476883" y="1348395"/>
                  </a:cubicBezTo>
                  <a:cubicBezTo>
                    <a:pt x="477068" y="1348761"/>
                    <a:pt x="477142" y="1349089"/>
                    <a:pt x="477291" y="1349382"/>
                  </a:cubicBezTo>
                  <a:cubicBezTo>
                    <a:pt x="477919" y="1350736"/>
                    <a:pt x="478475" y="1352052"/>
                    <a:pt x="479178" y="1353443"/>
                  </a:cubicBezTo>
                  <a:cubicBezTo>
                    <a:pt x="487247" y="1354101"/>
                    <a:pt x="495686" y="1356040"/>
                    <a:pt x="504088" y="1358235"/>
                  </a:cubicBezTo>
                  <a:cubicBezTo>
                    <a:pt x="514637" y="1360576"/>
                    <a:pt x="525038" y="1363503"/>
                    <a:pt x="535365" y="1366832"/>
                  </a:cubicBezTo>
                  <a:cubicBezTo>
                    <a:pt x="536586" y="1367234"/>
                    <a:pt x="537919" y="1367636"/>
                    <a:pt x="539140" y="1368076"/>
                  </a:cubicBezTo>
                  <a:close/>
                  <a:moveTo>
                    <a:pt x="586295" y="1386074"/>
                  </a:moveTo>
                  <a:cubicBezTo>
                    <a:pt x="588442" y="1375466"/>
                    <a:pt x="589590" y="1364637"/>
                    <a:pt x="589553" y="1353735"/>
                  </a:cubicBezTo>
                  <a:cubicBezTo>
                    <a:pt x="587961" y="1353113"/>
                    <a:pt x="586074" y="1351613"/>
                    <a:pt x="583261" y="1349748"/>
                  </a:cubicBezTo>
                  <a:cubicBezTo>
                    <a:pt x="582964" y="1349675"/>
                    <a:pt x="582743" y="1349492"/>
                    <a:pt x="582557" y="1349345"/>
                  </a:cubicBezTo>
                  <a:cubicBezTo>
                    <a:pt x="572638" y="1345285"/>
                    <a:pt x="561756" y="1339615"/>
                    <a:pt x="550244" y="1336688"/>
                  </a:cubicBezTo>
                  <a:cubicBezTo>
                    <a:pt x="549096" y="1347516"/>
                    <a:pt x="547099" y="1358162"/>
                    <a:pt x="544618" y="1368551"/>
                  </a:cubicBezTo>
                  <a:cubicBezTo>
                    <a:pt x="544618" y="1368990"/>
                    <a:pt x="544544" y="1369356"/>
                    <a:pt x="544544" y="1369685"/>
                  </a:cubicBezTo>
                  <a:cubicBezTo>
                    <a:pt x="556574" y="1373526"/>
                    <a:pt x="571416" y="1378502"/>
                    <a:pt x="583594" y="1385708"/>
                  </a:cubicBezTo>
                  <a:cubicBezTo>
                    <a:pt x="584482" y="1385892"/>
                    <a:pt x="585370" y="1386074"/>
                    <a:pt x="586295" y="1386074"/>
                  </a:cubicBezTo>
                  <a:close/>
                  <a:moveTo>
                    <a:pt x="529924" y="1399720"/>
                  </a:moveTo>
                  <a:cubicBezTo>
                    <a:pt x="530035" y="1399574"/>
                    <a:pt x="530109" y="1399317"/>
                    <a:pt x="530294" y="1399170"/>
                  </a:cubicBezTo>
                  <a:cubicBezTo>
                    <a:pt x="534365" y="1392293"/>
                    <a:pt x="536143" y="1382013"/>
                    <a:pt x="537771" y="1374148"/>
                  </a:cubicBezTo>
                  <a:cubicBezTo>
                    <a:pt x="535587" y="1373417"/>
                    <a:pt x="533588" y="1372503"/>
                    <a:pt x="531367" y="1371917"/>
                  </a:cubicBezTo>
                  <a:cubicBezTo>
                    <a:pt x="519412" y="1368113"/>
                    <a:pt x="507197" y="1364820"/>
                    <a:pt x="494835" y="1362332"/>
                  </a:cubicBezTo>
                  <a:cubicBezTo>
                    <a:pt x="490097" y="1361344"/>
                    <a:pt x="485730" y="1360723"/>
                    <a:pt x="481325" y="1360101"/>
                  </a:cubicBezTo>
                  <a:cubicBezTo>
                    <a:pt x="481473" y="1360905"/>
                    <a:pt x="481584" y="1361673"/>
                    <a:pt x="481880" y="1362516"/>
                  </a:cubicBezTo>
                  <a:cubicBezTo>
                    <a:pt x="484620" y="1370819"/>
                    <a:pt x="487580" y="1379087"/>
                    <a:pt x="490430" y="1387355"/>
                  </a:cubicBezTo>
                  <a:cubicBezTo>
                    <a:pt x="495835" y="1388818"/>
                    <a:pt x="501090" y="1390537"/>
                    <a:pt x="506161" y="1392293"/>
                  </a:cubicBezTo>
                  <a:cubicBezTo>
                    <a:pt x="514082" y="1394598"/>
                    <a:pt x="522040" y="1397232"/>
                    <a:pt x="529924" y="1399720"/>
                  </a:cubicBezTo>
                  <a:close/>
                  <a:moveTo>
                    <a:pt x="573785" y="1414572"/>
                  </a:moveTo>
                  <a:cubicBezTo>
                    <a:pt x="575044" y="1415011"/>
                    <a:pt x="576265" y="1414938"/>
                    <a:pt x="577264" y="1414426"/>
                  </a:cubicBezTo>
                  <a:cubicBezTo>
                    <a:pt x="579152" y="1410621"/>
                    <a:pt x="580706" y="1406743"/>
                    <a:pt x="582039" y="1402829"/>
                  </a:cubicBezTo>
                  <a:cubicBezTo>
                    <a:pt x="582964" y="1399720"/>
                    <a:pt x="583816" y="1396573"/>
                    <a:pt x="584667" y="1393427"/>
                  </a:cubicBezTo>
                  <a:cubicBezTo>
                    <a:pt x="582113" y="1391855"/>
                    <a:pt x="579485" y="1390391"/>
                    <a:pt x="576709" y="1389110"/>
                  </a:cubicBezTo>
                  <a:cubicBezTo>
                    <a:pt x="565605" y="1384099"/>
                    <a:pt x="554242" y="1379818"/>
                    <a:pt x="542768" y="1375832"/>
                  </a:cubicBezTo>
                  <a:cubicBezTo>
                    <a:pt x="540954" y="1382416"/>
                    <a:pt x="539140" y="1389001"/>
                    <a:pt x="537289" y="1395732"/>
                  </a:cubicBezTo>
                  <a:cubicBezTo>
                    <a:pt x="537068" y="1397670"/>
                    <a:pt x="536845" y="1399574"/>
                    <a:pt x="536697" y="1401768"/>
                  </a:cubicBezTo>
                  <a:cubicBezTo>
                    <a:pt x="537438" y="1402024"/>
                    <a:pt x="538030" y="1402280"/>
                    <a:pt x="538770" y="1402573"/>
                  </a:cubicBezTo>
                  <a:cubicBezTo>
                    <a:pt x="542471" y="1403817"/>
                    <a:pt x="546395" y="1404914"/>
                    <a:pt x="550096" y="1406194"/>
                  </a:cubicBezTo>
                  <a:cubicBezTo>
                    <a:pt x="556574" y="1408500"/>
                    <a:pt x="564235" y="1410914"/>
                    <a:pt x="571823" y="1413840"/>
                  </a:cubicBezTo>
                  <a:cubicBezTo>
                    <a:pt x="572082" y="1413840"/>
                    <a:pt x="572415" y="1413913"/>
                    <a:pt x="572822" y="1414206"/>
                  </a:cubicBezTo>
                  <a:cubicBezTo>
                    <a:pt x="573119" y="1414316"/>
                    <a:pt x="573415" y="1414463"/>
                    <a:pt x="573785" y="1414572"/>
                  </a:cubicBezTo>
                  <a:close/>
                  <a:moveTo>
                    <a:pt x="737793" y="1782701"/>
                  </a:moveTo>
                  <a:cubicBezTo>
                    <a:pt x="741789" y="1776190"/>
                    <a:pt x="736534" y="1766348"/>
                    <a:pt x="741715" y="1761483"/>
                  </a:cubicBezTo>
                  <a:cubicBezTo>
                    <a:pt x="744306" y="1760056"/>
                    <a:pt x="748045" y="1760971"/>
                    <a:pt x="752709" y="1760824"/>
                  </a:cubicBezTo>
                  <a:cubicBezTo>
                    <a:pt x="754523" y="1756435"/>
                    <a:pt x="754523" y="1755154"/>
                    <a:pt x="753597" y="1752521"/>
                  </a:cubicBezTo>
                  <a:cubicBezTo>
                    <a:pt x="752153" y="1745826"/>
                    <a:pt x="749341" y="1743229"/>
                    <a:pt x="747490" y="1738327"/>
                  </a:cubicBezTo>
                  <a:cubicBezTo>
                    <a:pt x="746897" y="1720584"/>
                    <a:pt x="754337" y="1711036"/>
                    <a:pt x="756299" y="1695891"/>
                  </a:cubicBezTo>
                  <a:cubicBezTo>
                    <a:pt x="771030" y="1688502"/>
                    <a:pt x="788242" y="1683746"/>
                    <a:pt x="800197" y="1673722"/>
                  </a:cubicBezTo>
                  <a:cubicBezTo>
                    <a:pt x="794201" y="1668747"/>
                    <a:pt x="786095" y="1665820"/>
                    <a:pt x="779729" y="1661138"/>
                  </a:cubicBezTo>
                  <a:cubicBezTo>
                    <a:pt x="782875" y="1655980"/>
                    <a:pt x="795311" y="1661943"/>
                    <a:pt x="802159" y="1662125"/>
                  </a:cubicBezTo>
                  <a:cubicBezTo>
                    <a:pt x="799938" y="1649468"/>
                    <a:pt x="773177" y="1647931"/>
                    <a:pt x="776804" y="1629311"/>
                  </a:cubicBezTo>
                  <a:cubicBezTo>
                    <a:pt x="779506" y="1615593"/>
                    <a:pt x="809450" y="1612666"/>
                    <a:pt x="824589" y="1619690"/>
                  </a:cubicBezTo>
                  <a:cubicBezTo>
                    <a:pt x="830178" y="1616215"/>
                    <a:pt x="834027" y="1611057"/>
                    <a:pt x="842133" y="1610069"/>
                  </a:cubicBezTo>
                  <a:cubicBezTo>
                    <a:pt x="842430" y="1599862"/>
                    <a:pt x="837100" y="1595180"/>
                    <a:pt x="831400" y="1590790"/>
                  </a:cubicBezTo>
                  <a:cubicBezTo>
                    <a:pt x="821702" y="1555268"/>
                    <a:pt x="814152" y="1522197"/>
                    <a:pt x="805157" y="1486603"/>
                  </a:cubicBezTo>
                  <a:cubicBezTo>
                    <a:pt x="802159" y="1475043"/>
                    <a:pt x="800493" y="1462092"/>
                    <a:pt x="796310" y="1451886"/>
                  </a:cubicBezTo>
                  <a:cubicBezTo>
                    <a:pt x="790944" y="1438643"/>
                    <a:pt x="780654" y="1424559"/>
                    <a:pt x="772881" y="1411316"/>
                  </a:cubicBezTo>
                  <a:cubicBezTo>
                    <a:pt x="749859" y="1371697"/>
                    <a:pt x="729946" y="1326628"/>
                    <a:pt x="708441" y="1284997"/>
                  </a:cubicBezTo>
                  <a:cubicBezTo>
                    <a:pt x="736940" y="1260267"/>
                    <a:pt x="765997" y="1235940"/>
                    <a:pt x="793386" y="1208796"/>
                  </a:cubicBezTo>
                  <a:cubicBezTo>
                    <a:pt x="802455" y="1199797"/>
                    <a:pt x="813596" y="1191858"/>
                    <a:pt x="820703" y="1182749"/>
                  </a:cubicBezTo>
                  <a:cubicBezTo>
                    <a:pt x="828438" y="1172762"/>
                    <a:pt x="835138" y="1160032"/>
                    <a:pt x="842133" y="1149020"/>
                  </a:cubicBezTo>
                  <a:cubicBezTo>
                    <a:pt x="863268" y="1116096"/>
                    <a:pt x="882923" y="1082111"/>
                    <a:pt x="905649" y="1049662"/>
                  </a:cubicBezTo>
                  <a:cubicBezTo>
                    <a:pt x="905871" y="1045382"/>
                    <a:pt x="906759" y="1041724"/>
                    <a:pt x="907647" y="1038029"/>
                  </a:cubicBezTo>
                  <a:cubicBezTo>
                    <a:pt x="916272" y="1036785"/>
                    <a:pt x="922453" y="1032651"/>
                    <a:pt x="927857" y="1027493"/>
                  </a:cubicBezTo>
                  <a:cubicBezTo>
                    <a:pt x="923267" y="1021457"/>
                    <a:pt x="918677" y="1015567"/>
                    <a:pt x="913940" y="1009641"/>
                  </a:cubicBezTo>
                  <a:cubicBezTo>
                    <a:pt x="848722" y="929562"/>
                    <a:pt x="773288" y="863348"/>
                    <a:pt x="693487" y="812425"/>
                  </a:cubicBezTo>
                  <a:cubicBezTo>
                    <a:pt x="690859" y="816120"/>
                    <a:pt x="688823" y="819741"/>
                    <a:pt x="687972" y="822997"/>
                  </a:cubicBezTo>
                  <a:cubicBezTo>
                    <a:pt x="683123" y="843520"/>
                    <a:pt x="690230" y="861738"/>
                    <a:pt x="687972" y="880834"/>
                  </a:cubicBezTo>
                  <a:cubicBezTo>
                    <a:pt x="686824" y="891443"/>
                    <a:pt x="681532" y="904503"/>
                    <a:pt x="678126" y="916538"/>
                  </a:cubicBezTo>
                  <a:cubicBezTo>
                    <a:pt x="674906" y="928793"/>
                    <a:pt x="673129" y="942256"/>
                    <a:pt x="668428" y="952206"/>
                  </a:cubicBezTo>
                  <a:cubicBezTo>
                    <a:pt x="663172" y="963767"/>
                    <a:pt x="638003" y="981399"/>
                    <a:pt x="627566" y="990838"/>
                  </a:cubicBezTo>
                  <a:cubicBezTo>
                    <a:pt x="586147" y="1027969"/>
                    <a:pt x="547617" y="1060198"/>
                    <a:pt x="507383" y="1098793"/>
                  </a:cubicBezTo>
                  <a:cubicBezTo>
                    <a:pt x="495835" y="1110023"/>
                    <a:pt x="475514" y="1127144"/>
                    <a:pt x="460671" y="1143240"/>
                  </a:cubicBezTo>
                  <a:cubicBezTo>
                    <a:pt x="447013" y="1157910"/>
                    <a:pt x="427211" y="1168994"/>
                    <a:pt x="418624" y="1185639"/>
                  </a:cubicBezTo>
                  <a:cubicBezTo>
                    <a:pt x="410961" y="1207991"/>
                    <a:pt x="413183" y="1232282"/>
                    <a:pt x="409851" y="1255109"/>
                  </a:cubicBezTo>
                  <a:cubicBezTo>
                    <a:pt x="404041" y="1258913"/>
                    <a:pt x="399895" y="1260524"/>
                    <a:pt x="393047" y="1266596"/>
                  </a:cubicBezTo>
                  <a:cubicBezTo>
                    <a:pt x="386422" y="1278412"/>
                    <a:pt x="393824" y="1283716"/>
                    <a:pt x="386199" y="1294545"/>
                  </a:cubicBezTo>
                  <a:cubicBezTo>
                    <a:pt x="384534" y="1303105"/>
                    <a:pt x="372838" y="1316421"/>
                    <a:pt x="374689" y="1325457"/>
                  </a:cubicBezTo>
                  <a:cubicBezTo>
                    <a:pt x="386199" y="1327287"/>
                    <a:pt x="388421" y="1325860"/>
                    <a:pt x="398340" y="1330286"/>
                  </a:cubicBezTo>
                  <a:cubicBezTo>
                    <a:pt x="411628" y="1336322"/>
                    <a:pt x="418106" y="1307056"/>
                    <a:pt x="440166" y="1310787"/>
                  </a:cubicBezTo>
                  <a:cubicBezTo>
                    <a:pt x="436797" y="1315507"/>
                    <a:pt x="435723" y="1313568"/>
                    <a:pt x="431245" y="1314848"/>
                  </a:cubicBezTo>
                  <a:cubicBezTo>
                    <a:pt x="421696" y="1317702"/>
                    <a:pt x="413701" y="1330323"/>
                    <a:pt x="403078" y="1335152"/>
                  </a:cubicBezTo>
                  <a:cubicBezTo>
                    <a:pt x="400931" y="1336102"/>
                    <a:pt x="398081" y="1335188"/>
                    <a:pt x="396230" y="1336102"/>
                  </a:cubicBezTo>
                  <a:cubicBezTo>
                    <a:pt x="383646" y="1342358"/>
                    <a:pt x="373208" y="1353040"/>
                    <a:pt x="361696" y="1362698"/>
                  </a:cubicBezTo>
                  <a:cubicBezTo>
                    <a:pt x="368915" y="1362259"/>
                    <a:pt x="376317" y="1348395"/>
                    <a:pt x="385533" y="1346748"/>
                  </a:cubicBezTo>
                  <a:cubicBezTo>
                    <a:pt x="381869" y="1358601"/>
                    <a:pt x="369321" y="1361673"/>
                    <a:pt x="362029" y="1369831"/>
                  </a:cubicBezTo>
                  <a:cubicBezTo>
                    <a:pt x="361142" y="1377002"/>
                    <a:pt x="362288" y="1386257"/>
                    <a:pt x="359105" y="1391086"/>
                  </a:cubicBezTo>
                  <a:cubicBezTo>
                    <a:pt x="356145" y="1386879"/>
                    <a:pt x="359735" y="1380843"/>
                    <a:pt x="359105" y="1375685"/>
                  </a:cubicBezTo>
                  <a:cubicBezTo>
                    <a:pt x="349927" y="1413877"/>
                    <a:pt x="322574" y="1432497"/>
                    <a:pt x="322241" y="1479396"/>
                  </a:cubicBezTo>
                  <a:cubicBezTo>
                    <a:pt x="324832" y="1496005"/>
                    <a:pt x="330975" y="1509869"/>
                    <a:pt x="337601" y="1523258"/>
                  </a:cubicBezTo>
                  <a:cubicBezTo>
                    <a:pt x="340340" y="1528636"/>
                    <a:pt x="340192" y="1529551"/>
                    <a:pt x="344448" y="1537379"/>
                  </a:cubicBezTo>
                  <a:cubicBezTo>
                    <a:pt x="346817" y="1541696"/>
                    <a:pt x="349445" y="1543562"/>
                    <a:pt x="352221" y="1548280"/>
                  </a:cubicBezTo>
                  <a:cubicBezTo>
                    <a:pt x="353517" y="1550402"/>
                    <a:pt x="357625" y="1555049"/>
                    <a:pt x="359105" y="1556987"/>
                  </a:cubicBezTo>
                  <a:cubicBezTo>
                    <a:pt x="362511" y="1561414"/>
                    <a:pt x="370061" y="1566206"/>
                    <a:pt x="375614" y="1570450"/>
                  </a:cubicBezTo>
                  <a:cubicBezTo>
                    <a:pt x="388421" y="1580107"/>
                    <a:pt x="394417" y="1582888"/>
                    <a:pt x="414737" y="1586876"/>
                  </a:cubicBezTo>
                  <a:cubicBezTo>
                    <a:pt x="421844" y="1588302"/>
                    <a:pt x="429949" y="1590899"/>
                    <a:pt x="436242" y="1590790"/>
                  </a:cubicBezTo>
                  <a:cubicBezTo>
                    <a:pt x="445421" y="1590644"/>
                    <a:pt x="454452" y="1586363"/>
                    <a:pt x="463484" y="1583986"/>
                  </a:cubicBezTo>
                  <a:cubicBezTo>
                    <a:pt x="472553" y="1581644"/>
                    <a:pt x="483693" y="1578096"/>
                    <a:pt x="490541" y="1574767"/>
                  </a:cubicBezTo>
                  <a:cubicBezTo>
                    <a:pt x="498093" y="1571035"/>
                    <a:pt x="507197" y="1562109"/>
                    <a:pt x="514304" y="1553109"/>
                  </a:cubicBezTo>
                  <a:cubicBezTo>
                    <a:pt x="523483" y="1541660"/>
                    <a:pt x="521448" y="1546378"/>
                    <a:pt x="528110" y="1535879"/>
                  </a:cubicBezTo>
                  <a:cubicBezTo>
                    <a:pt x="531922" y="1528380"/>
                    <a:pt x="539103" y="1517003"/>
                    <a:pt x="541917" y="1513381"/>
                  </a:cubicBezTo>
                  <a:cubicBezTo>
                    <a:pt x="557980" y="1506467"/>
                    <a:pt x="567086" y="1498931"/>
                    <a:pt x="584519" y="1493297"/>
                  </a:cubicBezTo>
                  <a:cubicBezTo>
                    <a:pt x="584001" y="1472994"/>
                    <a:pt x="566679" y="1469262"/>
                    <a:pt x="553353" y="1461434"/>
                  </a:cubicBezTo>
                  <a:cubicBezTo>
                    <a:pt x="555833" y="1451776"/>
                    <a:pt x="561571" y="1445192"/>
                    <a:pt x="563976" y="1435497"/>
                  </a:cubicBezTo>
                  <a:cubicBezTo>
                    <a:pt x="573119" y="1436741"/>
                    <a:pt x="570269" y="1436412"/>
                    <a:pt x="581298" y="1438789"/>
                  </a:cubicBezTo>
                  <a:cubicBezTo>
                    <a:pt x="584741" y="1439448"/>
                    <a:pt x="590034" y="1442704"/>
                    <a:pt x="593476" y="1443545"/>
                  </a:cubicBezTo>
                  <a:cubicBezTo>
                    <a:pt x="595364" y="1438643"/>
                    <a:pt x="595697" y="1439960"/>
                    <a:pt x="595438" y="1433924"/>
                  </a:cubicBezTo>
                  <a:cubicBezTo>
                    <a:pt x="594919" y="1433668"/>
                    <a:pt x="594179" y="1433156"/>
                    <a:pt x="593402" y="1432497"/>
                  </a:cubicBezTo>
                  <a:cubicBezTo>
                    <a:pt x="591626" y="1431144"/>
                    <a:pt x="589627" y="1430083"/>
                    <a:pt x="587850" y="1428949"/>
                  </a:cubicBezTo>
                  <a:cubicBezTo>
                    <a:pt x="585333" y="1427668"/>
                    <a:pt x="583150" y="1426534"/>
                    <a:pt x="580336" y="1425034"/>
                  </a:cubicBezTo>
                  <a:cubicBezTo>
                    <a:pt x="580262" y="1424888"/>
                    <a:pt x="580152" y="1424888"/>
                    <a:pt x="579967" y="1424705"/>
                  </a:cubicBezTo>
                  <a:cubicBezTo>
                    <a:pt x="576190" y="1422912"/>
                    <a:pt x="572341" y="1421121"/>
                    <a:pt x="568418" y="1419583"/>
                  </a:cubicBezTo>
                  <a:cubicBezTo>
                    <a:pt x="567530" y="1419255"/>
                    <a:pt x="566753" y="1418999"/>
                    <a:pt x="564754" y="1418157"/>
                  </a:cubicBezTo>
                  <a:cubicBezTo>
                    <a:pt x="561866" y="1417060"/>
                    <a:pt x="558980" y="1415889"/>
                    <a:pt x="556167" y="1414865"/>
                  </a:cubicBezTo>
                  <a:cubicBezTo>
                    <a:pt x="531108" y="1405646"/>
                    <a:pt x="505458" y="1398220"/>
                    <a:pt x="479807" y="1391123"/>
                  </a:cubicBezTo>
                  <a:cubicBezTo>
                    <a:pt x="461152" y="1385965"/>
                    <a:pt x="442645" y="1381172"/>
                    <a:pt x="423768" y="1376673"/>
                  </a:cubicBezTo>
                  <a:cubicBezTo>
                    <a:pt x="423657" y="1376673"/>
                    <a:pt x="423509" y="1376600"/>
                    <a:pt x="423509" y="1376600"/>
                  </a:cubicBezTo>
                  <a:cubicBezTo>
                    <a:pt x="423435" y="1376600"/>
                    <a:pt x="423362" y="1376563"/>
                    <a:pt x="423213" y="1376563"/>
                  </a:cubicBezTo>
                  <a:cubicBezTo>
                    <a:pt x="420659" y="1375905"/>
                    <a:pt x="418031" y="1375209"/>
                    <a:pt x="415403" y="1374660"/>
                  </a:cubicBezTo>
                  <a:cubicBezTo>
                    <a:pt x="411887" y="1373929"/>
                    <a:pt x="407001" y="1372137"/>
                    <a:pt x="402708" y="1372137"/>
                  </a:cubicBezTo>
                  <a:cubicBezTo>
                    <a:pt x="392455" y="1374514"/>
                    <a:pt x="381869" y="1389184"/>
                    <a:pt x="382572" y="1404585"/>
                  </a:cubicBezTo>
                  <a:cubicBezTo>
                    <a:pt x="380018" y="1394671"/>
                    <a:pt x="382054" y="1387026"/>
                    <a:pt x="385940" y="1380733"/>
                  </a:cubicBezTo>
                  <a:cubicBezTo>
                    <a:pt x="386681" y="1378136"/>
                    <a:pt x="387421" y="1376087"/>
                    <a:pt x="387754" y="1375466"/>
                  </a:cubicBezTo>
                  <a:cubicBezTo>
                    <a:pt x="390937" y="1370710"/>
                    <a:pt x="394602" y="1368259"/>
                    <a:pt x="398895" y="1367125"/>
                  </a:cubicBezTo>
                  <a:cubicBezTo>
                    <a:pt x="398895" y="1367125"/>
                    <a:pt x="399043" y="1367015"/>
                    <a:pt x="399154" y="1366942"/>
                  </a:cubicBezTo>
                  <a:cubicBezTo>
                    <a:pt x="399228" y="1366942"/>
                    <a:pt x="399525" y="1367015"/>
                    <a:pt x="399672" y="1367088"/>
                  </a:cubicBezTo>
                  <a:cubicBezTo>
                    <a:pt x="402819" y="1366466"/>
                    <a:pt x="406076" y="1366429"/>
                    <a:pt x="409777" y="1367234"/>
                  </a:cubicBezTo>
                  <a:cubicBezTo>
                    <a:pt x="428173" y="1371478"/>
                    <a:pt x="446420" y="1376087"/>
                    <a:pt x="464669" y="1380843"/>
                  </a:cubicBezTo>
                  <a:cubicBezTo>
                    <a:pt x="470740" y="1382197"/>
                    <a:pt x="476883" y="1383477"/>
                    <a:pt x="483101" y="1384904"/>
                  </a:cubicBezTo>
                  <a:cubicBezTo>
                    <a:pt x="482806" y="1384208"/>
                    <a:pt x="482695" y="1383477"/>
                    <a:pt x="482324" y="1382599"/>
                  </a:cubicBezTo>
                  <a:cubicBezTo>
                    <a:pt x="479623" y="1374771"/>
                    <a:pt x="476847" y="1366868"/>
                    <a:pt x="474256" y="1359113"/>
                  </a:cubicBezTo>
                  <a:cubicBezTo>
                    <a:pt x="469925" y="1358455"/>
                    <a:pt x="465408" y="1357906"/>
                    <a:pt x="460560" y="1357028"/>
                  </a:cubicBezTo>
                  <a:cubicBezTo>
                    <a:pt x="460190" y="1357028"/>
                    <a:pt x="459783" y="1356991"/>
                    <a:pt x="459375" y="1356845"/>
                  </a:cubicBezTo>
                  <a:cubicBezTo>
                    <a:pt x="450233" y="1356040"/>
                    <a:pt x="440943" y="1355345"/>
                    <a:pt x="430986" y="1355345"/>
                  </a:cubicBezTo>
                  <a:cubicBezTo>
                    <a:pt x="429395" y="1355601"/>
                    <a:pt x="427729" y="1355711"/>
                    <a:pt x="426212" y="1356113"/>
                  </a:cubicBezTo>
                  <a:cubicBezTo>
                    <a:pt x="424657" y="1356479"/>
                    <a:pt x="422547" y="1357028"/>
                    <a:pt x="420400" y="1357723"/>
                  </a:cubicBezTo>
                  <a:cubicBezTo>
                    <a:pt x="416735" y="1360942"/>
                    <a:pt x="413442" y="1364637"/>
                    <a:pt x="406927" y="1365076"/>
                  </a:cubicBezTo>
                  <a:cubicBezTo>
                    <a:pt x="408037" y="1360686"/>
                    <a:pt x="411035" y="1357613"/>
                    <a:pt x="415292" y="1355565"/>
                  </a:cubicBezTo>
                  <a:cubicBezTo>
                    <a:pt x="429172" y="1343968"/>
                    <a:pt x="447272" y="1351358"/>
                    <a:pt x="464595" y="1352309"/>
                  </a:cubicBezTo>
                  <a:cubicBezTo>
                    <a:pt x="467112" y="1352418"/>
                    <a:pt x="469666" y="1352894"/>
                    <a:pt x="472257" y="1353113"/>
                  </a:cubicBezTo>
                  <a:cubicBezTo>
                    <a:pt x="468037" y="1341115"/>
                    <a:pt x="463891" y="1328640"/>
                    <a:pt x="459783" y="1316750"/>
                  </a:cubicBezTo>
                  <a:lnTo>
                    <a:pt x="459708" y="1316823"/>
                  </a:lnTo>
                  <a:lnTo>
                    <a:pt x="459708" y="1316750"/>
                  </a:lnTo>
                  <a:cubicBezTo>
                    <a:pt x="453306" y="1316421"/>
                    <a:pt x="449123" y="1318909"/>
                    <a:pt x="443311" y="1322274"/>
                  </a:cubicBezTo>
                  <a:cubicBezTo>
                    <a:pt x="428099" y="1331347"/>
                    <a:pt x="413811" y="1341883"/>
                    <a:pt x="399636" y="1352492"/>
                  </a:cubicBezTo>
                  <a:cubicBezTo>
                    <a:pt x="390160" y="1359516"/>
                    <a:pt x="379685" y="1365771"/>
                    <a:pt x="375984" y="1377734"/>
                  </a:cubicBezTo>
                  <a:cubicBezTo>
                    <a:pt x="375317" y="1380514"/>
                    <a:pt x="374097" y="1382709"/>
                    <a:pt x="373208" y="1384904"/>
                  </a:cubicBezTo>
                  <a:cubicBezTo>
                    <a:pt x="372838" y="1389367"/>
                    <a:pt x="372542" y="1393793"/>
                    <a:pt x="371727" y="1397854"/>
                  </a:cubicBezTo>
                  <a:cubicBezTo>
                    <a:pt x="370543" y="1392037"/>
                    <a:pt x="370432" y="1386842"/>
                    <a:pt x="371098" y="1382086"/>
                  </a:cubicBezTo>
                  <a:cubicBezTo>
                    <a:pt x="371098" y="1381977"/>
                    <a:pt x="371024" y="1381977"/>
                    <a:pt x="370987" y="1382086"/>
                  </a:cubicBezTo>
                  <a:cubicBezTo>
                    <a:pt x="371098" y="1381831"/>
                    <a:pt x="371098" y="1381721"/>
                    <a:pt x="371172" y="1381502"/>
                  </a:cubicBezTo>
                  <a:cubicBezTo>
                    <a:pt x="373467" y="1366429"/>
                    <a:pt x="384200" y="1356187"/>
                    <a:pt x="395823" y="1347919"/>
                  </a:cubicBezTo>
                  <a:cubicBezTo>
                    <a:pt x="395971" y="1347773"/>
                    <a:pt x="396082" y="1347589"/>
                    <a:pt x="396230" y="1347516"/>
                  </a:cubicBezTo>
                  <a:cubicBezTo>
                    <a:pt x="404966" y="1340895"/>
                    <a:pt x="413811" y="1334456"/>
                    <a:pt x="422769" y="1328310"/>
                  </a:cubicBezTo>
                  <a:cubicBezTo>
                    <a:pt x="433318" y="1321104"/>
                    <a:pt x="446420" y="1309946"/>
                    <a:pt x="459857" y="1310641"/>
                  </a:cubicBezTo>
                  <a:cubicBezTo>
                    <a:pt x="505605" y="1313385"/>
                    <a:pt x="558202" y="1323006"/>
                    <a:pt x="595697" y="1350516"/>
                  </a:cubicBezTo>
                  <a:cubicBezTo>
                    <a:pt x="596031" y="1363723"/>
                    <a:pt x="594919" y="1377807"/>
                    <a:pt x="591774" y="1391378"/>
                  </a:cubicBezTo>
                  <a:cubicBezTo>
                    <a:pt x="594698" y="1393684"/>
                    <a:pt x="597215" y="1396171"/>
                    <a:pt x="599473" y="1398804"/>
                  </a:cubicBezTo>
                  <a:cubicBezTo>
                    <a:pt x="602804" y="1401695"/>
                    <a:pt x="605283" y="1404805"/>
                    <a:pt x="603100" y="1410402"/>
                  </a:cubicBezTo>
                  <a:cubicBezTo>
                    <a:pt x="600916" y="1408792"/>
                    <a:pt x="599547" y="1406487"/>
                    <a:pt x="598103" y="1404219"/>
                  </a:cubicBezTo>
                  <a:cubicBezTo>
                    <a:pt x="596031" y="1402317"/>
                    <a:pt x="593994" y="1400561"/>
                    <a:pt x="591959" y="1398732"/>
                  </a:cubicBezTo>
                  <a:cubicBezTo>
                    <a:pt x="591441" y="1398329"/>
                    <a:pt x="590885" y="1397963"/>
                    <a:pt x="590219" y="1397561"/>
                  </a:cubicBezTo>
                  <a:cubicBezTo>
                    <a:pt x="588924" y="1402499"/>
                    <a:pt x="587221" y="1407182"/>
                    <a:pt x="585148" y="1411865"/>
                  </a:cubicBezTo>
                  <a:cubicBezTo>
                    <a:pt x="584667" y="1414206"/>
                    <a:pt x="584001" y="1416547"/>
                    <a:pt x="583076" y="1418706"/>
                  </a:cubicBezTo>
                  <a:cubicBezTo>
                    <a:pt x="583963" y="1419144"/>
                    <a:pt x="584778" y="1419583"/>
                    <a:pt x="585629" y="1419987"/>
                  </a:cubicBezTo>
                  <a:cubicBezTo>
                    <a:pt x="585851" y="1420169"/>
                    <a:pt x="586074" y="1420278"/>
                    <a:pt x="586295" y="1420389"/>
                  </a:cubicBezTo>
                  <a:cubicBezTo>
                    <a:pt x="590515" y="1422620"/>
                    <a:pt x="594327" y="1425181"/>
                    <a:pt x="597510" y="1428144"/>
                  </a:cubicBezTo>
                  <a:cubicBezTo>
                    <a:pt x="598473" y="1423864"/>
                    <a:pt x="599028" y="1419181"/>
                    <a:pt x="600175" y="1415194"/>
                  </a:cubicBezTo>
                  <a:cubicBezTo>
                    <a:pt x="628713" y="1436521"/>
                    <a:pt x="650996" y="1463958"/>
                    <a:pt x="677349" y="1487554"/>
                  </a:cubicBezTo>
                  <a:cubicBezTo>
                    <a:pt x="680495" y="1500285"/>
                    <a:pt x="683715" y="1511186"/>
                    <a:pt x="687972" y="1524210"/>
                  </a:cubicBezTo>
                  <a:cubicBezTo>
                    <a:pt x="691303" y="1534160"/>
                    <a:pt x="698854" y="1546964"/>
                    <a:pt x="699779" y="1558926"/>
                  </a:cubicBezTo>
                  <a:cubicBezTo>
                    <a:pt x="700409" y="1568877"/>
                    <a:pt x="696633" y="1582375"/>
                    <a:pt x="694782" y="1594594"/>
                  </a:cubicBezTo>
                  <a:cubicBezTo>
                    <a:pt x="693190" y="1605898"/>
                    <a:pt x="687824" y="1621775"/>
                    <a:pt x="690007" y="1629311"/>
                  </a:cubicBezTo>
                  <a:cubicBezTo>
                    <a:pt x="691044" y="1633188"/>
                    <a:pt x="700853" y="1638347"/>
                    <a:pt x="705591" y="1640944"/>
                  </a:cubicBezTo>
                  <a:cubicBezTo>
                    <a:pt x="718064" y="1647785"/>
                    <a:pt x="737793" y="1655614"/>
                    <a:pt x="757261" y="1648626"/>
                  </a:cubicBezTo>
                  <a:cubicBezTo>
                    <a:pt x="748378" y="1660077"/>
                    <a:pt x="750969" y="1682978"/>
                    <a:pt x="730982" y="1683344"/>
                  </a:cubicBezTo>
                  <a:cubicBezTo>
                    <a:pt x="730760" y="1686087"/>
                    <a:pt x="728724" y="1687404"/>
                    <a:pt x="729946" y="1691062"/>
                  </a:cubicBezTo>
                  <a:cubicBezTo>
                    <a:pt x="707478" y="1679612"/>
                    <a:pt x="673203" y="1676466"/>
                    <a:pt x="681161" y="1639920"/>
                  </a:cubicBezTo>
                  <a:cubicBezTo>
                    <a:pt x="663210" y="1633115"/>
                    <a:pt x="652587" y="1644309"/>
                    <a:pt x="638263" y="1648626"/>
                  </a:cubicBezTo>
                  <a:cubicBezTo>
                    <a:pt x="632415" y="1664759"/>
                    <a:pt x="626714" y="1681002"/>
                    <a:pt x="619681" y="1695891"/>
                  </a:cubicBezTo>
                  <a:cubicBezTo>
                    <a:pt x="600583" y="1702403"/>
                    <a:pt x="594179" y="1689379"/>
                    <a:pt x="585555" y="1680453"/>
                  </a:cubicBezTo>
                  <a:cubicBezTo>
                    <a:pt x="496241" y="1661759"/>
                    <a:pt x="402042" y="1644749"/>
                    <a:pt x="306436" y="1629311"/>
                  </a:cubicBezTo>
                  <a:cubicBezTo>
                    <a:pt x="275418" y="1624299"/>
                    <a:pt x="243697" y="1616361"/>
                    <a:pt x="212754" y="1613873"/>
                  </a:cubicBezTo>
                  <a:cubicBezTo>
                    <a:pt x="194951" y="1612483"/>
                    <a:pt x="177480" y="1612775"/>
                    <a:pt x="160084" y="1611971"/>
                  </a:cubicBezTo>
                  <a:cubicBezTo>
                    <a:pt x="138949" y="1611057"/>
                    <a:pt x="117296" y="1607837"/>
                    <a:pt x="95606" y="1608130"/>
                  </a:cubicBezTo>
                  <a:cubicBezTo>
                    <a:pt x="68994" y="1608459"/>
                    <a:pt x="43010" y="1616361"/>
                    <a:pt x="14547" y="1616763"/>
                  </a:cubicBezTo>
                  <a:cubicBezTo>
                    <a:pt x="5700" y="1627372"/>
                    <a:pt x="3368" y="1644200"/>
                    <a:pt x="0" y="1660150"/>
                  </a:cubicBezTo>
                  <a:lnTo>
                    <a:pt x="0" y="1661138"/>
                  </a:lnTo>
                  <a:cubicBezTo>
                    <a:pt x="37" y="1661686"/>
                    <a:pt x="2258" y="1672186"/>
                    <a:pt x="2517" y="1672698"/>
                  </a:cubicBezTo>
                  <a:cubicBezTo>
                    <a:pt x="3257" y="1677015"/>
                    <a:pt x="6774" y="1680746"/>
                    <a:pt x="8698" y="1683344"/>
                  </a:cubicBezTo>
                  <a:cubicBezTo>
                    <a:pt x="16026" y="1683124"/>
                    <a:pt x="32794" y="1683636"/>
                    <a:pt x="42861" y="1683344"/>
                  </a:cubicBezTo>
                  <a:cubicBezTo>
                    <a:pt x="45045" y="1683233"/>
                    <a:pt x="51042" y="1684404"/>
                    <a:pt x="48747" y="1682392"/>
                  </a:cubicBezTo>
                  <a:lnTo>
                    <a:pt x="42861" y="1682392"/>
                  </a:lnTo>
                  <a:cubicBezTo>
                    <a:pt x="30869" y="1680051"/>
                    <a:pt x="18617" y="1675441"/>
                    <a:pt x="8550" y="1670723"/>
                  </a:cubicBezTo>
                  <a:cubicBezTo>
                    <a:pt x="5811" y="1669185"/>
                    <a:pt x="3183" y="1665820"/>
                    <a:pt x="2332" y="1662418"/>
                  </a:cubicBezTo>
                  <a:cubicBezTo>
                    <a:pt x="3627" y="1663625"/>
                    <a:pt x="6181" y="1664979"/>
                    <a:pt x="12733" y="1664065"/>
                  </a:cubicBezTo>
                  <a:cubicBezTo>
                    <a:pt x="94607" y="1654589"/>
                    <a:pt x="177517" y="1660589"/>
                    <a:pt x="255726" y="1674636"/>
                  </a:cubicBezTo>
                  <a:cubicBezTo>
                    <a:pt x="268793" y="1677051"/>
                    <a:pt x="282487" y="1679172"/>
                    <a:pt x="295701" y="1681404"/>
                  </a:cubicBezTo>
                  <a:cubicBezTo>
                    <a:pt x="340969" y="1689014"/>
                    <a:pt x="387421" y="1697464"/>
                    <a:pt x="428395" y="1705548"/>
                  </a:cubicBezTo>
                  <a:cubicBezTo>
                    <a:pt x="437908" y="1707378"/>
                    <a:pt x="488542" y="1717657"/>
                    <a:pt x="504533" y="1719925"/>
                  </a:cubicBezTo>
                  <a:cubicBezTo>
                    <a:pt x="532293" y="1724023"/>
                    <a:pt x="559942" y="1726620"/>
                    <a:pt x="586407" y="1735437"/>
                  </a:cubicBezTo>
                  <a:cubicBezTo>
                    <a:pt x="586962" y="1740046"/>
                    <a:pt x="585333" y="1742680"/>
                    <a:pt x="583594" y="1745058"/>
                  </a:cubicBezTo>
                  <a:cubicBezTo>
                    <a:pt x="566382" y="1745460"/>
                    <a:pt x="546950" y="1740156"/>
                    <a:pt x="528184" y="1738656"/>
                  </a:cubicBezTo>
                  <a:cubicBezTo>
                    <a:pt x="485878" y="1729254"/>
                    <a:pt x="294443" y="1706573"/>
                    <a:pt x="260539" y="1703646"/>
                  </a:cubicBezTo>
                  <a:cubicBezTo>
                    <a:pt x="292925" y="1708622"/>
                    <a:pt x="469592" y="1736936"/>
                    <a:pt x="520892" y="1741802"/>
                  </a:cubicBezTo>
                  <a:cubicBezTo>
                    <a:pt x="527444" y="1743631"/>
                    <a:pt x="535476" y="1743851"/>
                    <a:pt x="543656" y="1745058"/>
                  </a:cubicBezTo>
                  <a:cubicBezTo>
                    <a:pt x="554242" y="1746631"/>
                    <a:pt x="567419" y="1751094"/>
                    <a:pt x="575784" y="1749850"/>
                  </a:cubicBezTo>
                  <a:cubicBezTo>
                    <a:pt x="586147" y="1748496"/>
                    <a:pt x="591626" y="1738436"/>
                    <a:pt x="599176" y="1735437"/>
                  </a:cubicBezTo>
                  <a:cubicBezTo>
                    <a:pt x="604062" y="1736132"/>
                    <a:pt x="608133" y="1742680"/>
                    <a:pt x="610836" y="1742204"/>
                  </a:cubicBezTo>
                  <a:cubicBezTo>
                    <a:pt x="611095" y="1731705"/>
                    <a:pt x="613538" y="1723620"/>
                    <a:pt x="621644" y="1720950"/>
                  </a:cubicBezTo>
                  <a:cubicBezTo>
                    <a:pt x="622495" y="1714109"/>
                    <a:pt x="623494" y="1706720"/>
                    <a:pt x="626529" y="1709390"/>
                  </a:cubicBezTo>
                  <a:cubicBezTo>
                    <a:pt x="634043" y="1702623"/>
                    <a:pt x="640002" y="1694391"/>
                    <a:pt x="646035" y="1686233"/>
                  </a:cubicBezTo>
                  <a:cubicBezTo>
                    <a:pt x="659138" y="1690184"/>
                    <a:pt x="646628" y="1686892"/>
                    <a:pt x="660581" y="1689818"/>
                  </a:cubicBezTo>
                  <a:cubicBezTo>
                    <a:pt x="670132" y="1692379"/>
                    <a:pt x="664617" y="1690843"/>
                    <a:pt x="673759" y="1693331"/>
                  </a:cubicBezTo>
                  <a:cubicBezTo>
                    <a:pt x="679755" y="1694903"/>
                    <a:pt x="677201" y="1694208"/>
                    <a:pt x="684271" y="1696220"/>
                  </a:cubicBezTo>
                  <a:cubicBezTo>
                    <a:pt x="688823" y="1697756"/>
                    <a:pt x="689305" y="1698269"/>
                    <a:pt x="693968" y="1699074"/>
                  </a:cubicBezTo>
                  <a:cubicBezTo>
                    <a:pt x="698928" y="1701049"/>
                    <a:pt x="693968" y="1699074"/>
                    <a:pt x="698225" y="1701049"/>
                  </a:cubicBezTo>
                  <a:cubicBezTo>
                    <a:pt x="703036" y="1701708"/>
                    <a:pt x="702148" y="1702110"/>
                    <a:pt x="706960" y="1704232"/>
                  </a:cubicBezTo>
                  <a:cubicBezTo>
                    <a:pt x="711586" y="1707122"/>
                    <a:pt x="714103" y="1707122"/>
                    <a:pt x="718990" y="1708731"/>
                  </a:cubicBezTo>
                  <a:cubicBezTo>
                    <a:pt x="723246" y="1709354"/>
                    <a:pt x="723727" y="1712536"/>
                    <a:pt x="726133" y="1711256"/>
                  </a:cubicBezTo>
                  <a:cubicBezTo>
                    <a:pt x="733277" y="1713451"/>
                    <a:pt x="726577" y="1714878"/>
                    <a:pt x="737793" y="1713267"/>
                  </a:cubicBezTo>
                  <a:cubicBezTo>
                    <a:pt x="740494" y="1718938"/>
                    <a:pt x="736534" y="1725340"/>
                    <a:pt x="735868" y="1730608"/>
                  </a:cubicBezTo>
                  <a:cubicBezTo>
                    <a:pt x="730353" y="1732985"/>
                    <a:pt x="723172" y="1730974"/>
                    <a:pt x="720174" y="1727718"/>
                  </a:cubicBezTo>
                  <a:cubicBezTo>
                    <a:pt x="689230" y="1722011"/>
                    <a:pt x="666096" y="1708475"/>
                    <a:pt x="637264" y="1700646"/>
                  </a:cubicBezTo>
                  <a:cubicBezTo>
                    <a:pt x="632859" y="1717073"/>
                    <a:pt x="624420" y="1728486"/>
                    <a:pt x="620755" y="1743156"/>
                  </a:cubicBezTo>
                  <a:cubicBezTo>
                    <a:pt x="629009" y="1733388"/>
                    <a:pt x="631267" y="1717548"/>
                    <a:pt x="640114" y="1708439"/>
                  </a:cubicBezTo>
                  <a:cubicBezTo>
                    <a:pt x="659842" y="1718353"/>
                    <a:pt x="686455" y="1721243"/>
                    <a:pt x="708441" y="1728669"/>
                  </a:cubicBezTo>
                  <a:cubicBezTo>
                    <a:pt x="710513" y="1729510"/>
                    <a:pt x="711586" y="1731522"/>
                    <a:pt x="711586" y="1734449"/>
                  </a:cubicBezTo>
                  <a:cubicBezTo>
                    <a:pt x="720951" y="1734157"/>
                    <a:pt x="724985" y="1739095"/>
                    <a:pt x="735868" y="1737375"/>
                  </a:cubicBezTo>
                  <a:cubicBezTo>
                    <a:pt x="732721" y="1749667"/>
                    <a:pt x="728057" y="1760569"/>
                    <a:pt x="727021" y="1774983"/>
                  </a:cubicBezTo>
                  <a:cubicBezTo>
                    <a:pt x="728983" y="1771434"/>
                    <a:pt x="730648" y="1767629"/>
                    <a:pt x="730982" y="1762435"/>
                  </a:cubicBezTo>
                  <a:cubicBezTo>
                    <a:pt x="735016" y="1767373"/>
                    <a:pt x="735645" y="1775787"/>
                    <a:pt x="737793" y="1782701"/>
                  </a:cubicBezTo>
                  <a:close/>
                  <a:moveTo>
                    <a:pt x="838070" y="1786036"/>
                  </a:moveTo>
                  <a:lnTo>
                    <a:pt x="844345" y="1776752"/>
                  </a:lnTo>
                  <a:cubicBezTo>
                    <a:pt x="847278" y="1768580"/>
                    <a:pt x="849203" y="1759855"/>
                    <a:pt x="850647" y="1755154"/>
                  </a:cubicBezTo>
                  <a:cubicBezTo>
                    <a:pt x="861565" y="1753143"/>
                    <a:pt x="873151" y="1751716"/>
                    <a:pt x="884070" y="1749850"/>
                  </a:cubicBezTo>
                  <a:cubicBezTo>
                    <a:pt x="882923" y="1738693"/>
                    <a:pt x="882108" y="1726767"/>
                    <a:pt x="881220" y="1715207"/>
                  </a:cubicBezTo>
                  <a:cubicBezTo>
                    <a:pt x="874853" y="1712206"/>
                    <a:pt x="870375" y="1707268"/>
                    <a:pt x="863638" y="1704598"/>
                  </a:cubicBezTo>
                  <a:cubicBezTo>
                    <a:pt x="863638" y="1698122"/>
                    <a:pt x="858530" y="1660845"/>
                    <a:pt x="858530" y="1654443"/>
                  </a:cubicBezTo>
                  <a:cubicBezTo>
                    <a:pt x="857420" y="1682502"/>
                    <a:pt x="847241" y="1700830"/>
                    <a:pt x="836285" y="1702623"/>
                  </a:cubicBezTo>
                  <a:cubicBezTo>
                    <a:pt x="832658" y="1703244"/>
                    <a:pt x="828179" y="1701415"/>
                    <a:pt x="824589" y="1701635"/>
                  </a:cubicBezTo>
                  <a:cubicBezTo>
                    <a:pt x="810524" y="1702878"/>
                    <a:pt x="800493" y="1716048"/>
                    <a:pt x="785577" y="1715207"/>
                  </a:cubicBezTo>
                  <a:cubicBezTo>
                    <a:pt x="787427" y="1720218"/>
                    <a:pt x="775916" y="1722157"/>
                    <a:pt x="776804" y="1725779"/>
                  </a:cubicBezTo>
                  <a:cubicBezTo>
                    <a:pt x="779654" y="1729254"/>
                    <a:pt x="782838" y="1722706"/>
                    <a:pt x="786502" y="1721938"/>
                  </a:cubicBezTo>
                  <a:cubicBezTo>
                    <a:pt x="790203" y="1721206"/>
                    <a:pt x="793386" y="1724023"/>
                    <a:pt x="797310" y="1723804"/>
                  </a:cubicBezTo>
                  <a:cubicBezTo>
                    <a:pt x="805860" y="1723474"/>
                    <a:pt x="816594" y="1715572"/>
                    <a:pt x="821702" y="1724791"/>
                  </a:cubicBezTo>
                  <a:cubicBezTo>
                    <a:pt x="820185" y="1730388"/>
                    <a:pt x="814152" y="1731522"/>
                    <a:pt x="813892" y="1738327"/>
                  </a:cubicBezTo>
                  <a:cubicBezTo>
                    <a:pt x="821628" y="1741472"/>
                    <a:pt x="832325" y="1732254"/>
                    <a:pt x="840209" y="1738327"/>
                  </a:cubicBezTo>
                  <a:cubicBezTo>
                    <a:pt x="839468" y="1742387"/>
                    <a:pt x="836582" y="1744326"/>
                    <a:pt x="835360" y="1747912"/>
                  </a:cubicBezTo>
                  <a:cubicBezTo>
                    <a:pt x="839691" y="1748496"/>
                    <a:pt x="843836" y="1749192"/>
                    <a:pt x="847056" y="1750838"/>
                  </a:cubicBezTo>
                  <a:lnTo>
                    <a:pt x="847056" y="1755704"/>
                  </a:lnTo>
                  <a:lnTo>
                    <a:pt x="847093" y="1755667"/>
                  </a:lnTo>
                  <a:cubicBezTo>
                    <a:pt x="845687" y="1758191"/>
                    <a:pt x="845095" y="1763532"/>
                    <a:pt x="843503" y="1767886"/>
                  </a:cubicBezTo>
                  <a:close/>
                  <a:moveTo>
                    <a:pt x="834183" y="1791787"/>
                  </a:moveTo>
                  <a:lnTo>
                    <a:pt x="835990" y="1790786"/>
                  </a:lnTo>
                  <a:cubicBezTo>
                    <a:pt x="836285" y="1790494"/>
                    <a:pt x="837951" y="1786433"/>
                    <a:pt x="837951" y="1786433"/>
                  </a:cubicBezTo>
                  <a:lnTo>
                    <a:pt x="838070" y="1786036"/>
                  </a:lnTo>
                  <a:close/>
                  <a:moveTo>
                    <a:pt x="720174" y="1802017"/>
                  </a:moveTo>
                  <a:cubicBezTo>
                    <a:pt x="720692" y="1798907"/>
                    <a:pt x="722098" y="1796785"/>
                    <a:pt x="722173" y="1793310"/>
                  </a:cubicBezTo>
                  <a:cubicBezTo>
                    <a:pt x="714733" y="1800554"/>
                    <a:pt x="697077" y="1797664"/>
                    <a:pt x="697780" y="1785591"/>
                  </a:cubicBezTo>
                  <a:cubicBezTo>
                    <a:pt x="693116" y="1787933"/>
                    <a:pt x="693598" y="1795212"/>
                    <a:pt x="687601" y="1796164"/>
                  </a:cubicBezTo>
                  <a:cubicBezTo>
                    <a:pt x="683715" y="1795688"/>
                    <a:pt x="679755" y="1795212"/>
                    <a:pt x="675942" y="1794846"/>
                  </a:cubicBezTo>
                  <a:cubicBezTo>
                    <a:pt x="673574" y="1791994"/>
                    <a:pt x="670945" y="1789396"/>
                    <a:pt x="670427" y="1784604"/>
                  </a:cubicBezTo>
                  <a:cubicBezTo>
                    <a:pt x="667614" y="1787018"/>
                    <a:pt x="665024" y="1792908"/>
                    <a:pt x="660027" y="1793603"/>
                  </a:cubicBezTo>
                  <a:cubicBezTo>
                    <a:pt x="657769" y="1793419"/>
                    <a:pt x="655733" y="1793310"/>
                    <a:pt x="653661" y="1793201"/>
                  </a:cubicBezTo>
                  <a:cubicBezTo>
                    <a:pt x="647812" y="1790310"/>
                    <a:pt x="640447" y="1789103"/>
                    <a:pt x="642075" y="1778860"/>
                  </a:cubicBezTo>
                  <a:cubicBezTo>
                    <a:pt x="636597" y="1783689"/>
                    <a:pt x="635042" y="1792469"/>
                    <a:pt x="624530" y="1792322"/>
                  </a:cubicBezTo>
                  <a:cubicBezTo>
                    <a:pt x="626344" y="1793310"/>
                    <a:pt x="630601" y="1793456"/>
                    <a:pt x="635450" y="1793346"/>
                  </a:cubicBezTo>
                  <a:close/>
                  <a:moveTo>
                    <a:pt x="747490" y="1803919"/>
                  </a:moveTo>
                  <a:cubicBezTo>
                    <a:pt x="754744" y="1804833"/>
                    <a:pt x="758890" y="1803443"/>
                    <a:pt x="765700" y="1800809"/>
                  </a:cubicBezTo>
                  <a:cubicBezTo>
                    <a:pt x="768624" y="1799712"/>
                    <a:pt x="775065" y="1801139"/>
                    <a:pt x="778174" y="1801248"/>
                  </a:cubicBezTo>
                  <a:cubicBezTo>
                    <a:pt x="784985" y="1801395"/>
                    <a:pt x="791906" y="1801358"/>
                    <a:pt x="798827" y="1800993"/>
                  </a:cubicBezTo>
                  <a:cubicBezTo>
                    <a:pt x="808710" y="1800443"/>
                    <a:pt x="823404" y="1800188"/>
                    <a:pt x="832436" y="1795212"/>
                  </a:cubicBezTo>
                  <a:cubicBezTo>
                    <a:pt x="832251" y="1795176"/>
                    <a:pt x="832140" y="1795103"/>
                    <a:pt x="831992" y="1795030"/>
                  </a:cubicBezTo>
                  <a:lnTo>
                    <a:pt x="834183" y="1791787"/>
                  </a:lnTo>
                  <a:lnTo>
                    <a:pt x="829919" y="1794151"/>
                  </a:lnTo>
                  <a:cubicBezTo>
                    <a:pt x="825847" y="1792725"/>
                    <a:pt x="821591" y="1791298"/>
                    <a:pt x="822627" y="1784604"/>
                  </a:cubicBezTo>
                  <a:cubicBezTo>
                    <a:pt x="817963" y="1786433"/>
                    <a:pt x="820332" y="1791371"/>
                    <a:pt x="815854" y="1794298"/>
                  </a:cubicBezTo>
                  <a:cubicBezTo>
                    <a:pt x="809155" y="1798614"/>
                    <a:pt x="797458" y="1796457"/>
                    <a:pt x="795385" y="1788481"/>
                  </a:cubicBezTo>
                  <a:cubicBezTo>
                    <a:pt x="792240" y="1791444"/>
                    <a:pt x="790610" y="1796017"/>
                    <a:pt x="786502" y="1798066"/>
                  </a:cubicBezTo>
                  <a:cubicBezTo>
                    <a:pt x="780950" y="1798248"/>
                    <a:pt x="775249" y="1798432"/>
                    <a:pt x="771919" y="1796164"/>
                  </a:cubicBezTo>
                  <a:cubicBezTo>
                    <a:pt x="768847" y="1796017"/>
                    <a:pt x="768624" y="1798798"/>
                    <a:pt x="766589" y="1799748"/>
                  </a:cubicBezTo>
                  <a:cubicBezTo>
                    <a:pt x="765997" y="1799822"/>
                    <a:pt x="765146" y="1799822"/>
                    <a:pt x="764442" y="1800005"/>
                  </a:cubicBezTo>
                  <a:cubicBezTo>
                    <a:pt x="758927" y="1801175"/>
                    <a:pt x="753745" y="1801577"/>
                    <a:pt x="748378" y="1801395"/>
                  </a:cubicBezTo>
                  <a:cubicBezTo>
                    <a:pt x="746268" y="1800261"/>
                    <a:pt x="744085" y="1799602"/>
                    <a:pt x="743603" y="1797151"/>
                  </a:cubicBezTo>
                  <a:cubicBezTo>
                    <a:pt x="740976" y="1797920"/>
                    <a:pt x="742900" y="1799895"/>
                    <a:pt x="744380" y="1801468"/>
                  </a:cubicBezTo>
                  <a:cubicBezTo>
                    <a:pt x="744529" y="1801943"/>
                    <a:pt x="745232" y="1802785"/>
                    <a:pt x="747490" y="1803919"/>
                  </a:cubicBezTo>
                  <a:close/>
                </a:path>
              </a:pathLst>
            </a:custGeom>
            <a:solidFill>
              <a:schemeClr val="bg1"/>
            </a:solidFill>
            <a:ln w="40495" cap="flat">
              <a:noFill/>
              <a:prstDash val="solid"/>
              <a:miter/>
            </a:ln>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Sintony" panose="02000503050000020004" pitchFamily="2" charset="0"/>
              </a:endParaRPr>
            </a:p>
          </p:txBody>
        </p:sp>
        <p:sp>
          <p:nvSpPr>
            <p:cNvPr id="4" name="Freeform: Shape 3">
              <a:extLst>
                <a:ext uri="{FF2B5EF4-FFF2-40B4-BE49-F238E27FC236}">
                  <a16:creationId xmlns:a16="http://schemas.microsoft.com/office/drawing/2014/main" id="{825D61CC-425F-BD71-1DBE-698E9CEC42DA}"/>
                </a:ext>
              </a:extLst>
            </p:cNvPr>
            <p:cNvSpPr/>
            <p:nvPr/>
          </p:nvSpPr>
          <p:spPr>
            <a:xfrm flipV="1">
              <a:off x="4450472" y="1434320"/>
              <a:ext cx="1159690" cy="1299667"/>
            </a:xfrm>
            <a:custGeom>
              <a:avLst/>
              <a:gdLst>
                <a:gd name="connsiteX0" fmla="*/ 185775 w 1271150"/>
                <a:gd name="connsiteY0" fmla="*/ 1020138 h 1424586"/>
                <a:gd name="connsiteX1" fmla="*/ 127109 w 1271150"/>
                <a:gd name="connsiteY1" fmla="*/ 950166 h 1424586"/>
                <a:gd name="connsiteX2" fmla="*/ 0 w 1271150"/>
                <a:gd name="connsiteY2" fmla="*/ 729824 h 1424586"/>
                <a:gd name="connsiteX3" fmla="*/ 150356 w 1271150"/>
                <a:gd name="connsiteY3" fmla="*/ 1014926 h 1424586"/>
                <a:gd name="connsiteX4" fmla="*/ 185775 w 1271150"/>
                <a:gd name="connsiteY4" fmla="*/ 1020138 h 1424586"/>
                <a:gd name="connsiteX5" fmla="*/ 890752 w 1271150"/>
                <a:gd name="connsiteY5" fmla="*/ 1422019 h 1424586"/>
                <a:gd name="connsiteX6" fmla="*/ 1098608 w 1271150"/>
                <a:gd name="connsiteY6" fmla="*/ 1343465 h 1424586"/>
                <a:gd name="connsiteX7" fmla="*/ 1055927 w 1271150"/>
                <a:gd name="connsiteY7" fmla="*/ 372516 h 1424586"/>
                <a:gd name="connsiteX8" fmla="*/ 517590 w 1271150"/>
                <a:gd name="connsiteY8" fmla="*/ 0 h 1424586"/>
                <a:gd name="connsiteX9" fmla="*/ 968131 w 1271150"/>
                <a:gd name="connsiteY9" fmla="*/ 323235 h 1424586"/>
                <a:gd name="connsiteX10" fmla="*/ 991460 w 1271150"/>
                <a:gd name="connsiteY10" fmla="*/ 1218357 h 1424586"/>
                <a:gd name="connsiteX11" fmla="*/ 219596 w 1271150"/>
                <a:gd name="connsiteY11" fmla="*/ 1055476 h 1424586"/>
                <a:gd name="connsiteX12" fmla="*/ 178781 w 1271150"/>
                <a:gd name="connsiteY12" fmla="*/ 1052509 h 1424586"/>
                <a:gd name="connsiteX13" fmla="*/ 890752 w 1271150"/>
                <a:gd name="connsiteY13" fmla="*/ 1422019 h 142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1150" h="1424586">
                  <a:moveTo>
                    <a:pt x="185775" y="1020138"/>
                  </a:moveTo>
                  <a:cubicBezTo>
                    <a:pt x="165489" y="998004"/>
                    <a:pt x="145893" y="974747"/>
                    <a:pt x="127109" y="950166"/>
                  </a:cubicBezTo>
                  <a:cubicBezTo>
                    <a:pt x="73150" y="879553"/>
                    <a:pt x="31199" y="804929"/>
                    <a:pt x="0" y="729824"/>
                  </a:cubicBezTo>
                  <a:cubicBezTo>
                    <a:pt x="33552" y="826101"/>
                    <a:pt x="83414" y="922939"/>
                    <a:pt x="150356" y="1014926"/>
                  </a:cubicBezTo>
                  <a:cubicBezTo>
                    <a:pt x="160540" y="1016169"/>
                    <a:pt x="172954" y="1018053"/>
                    <a:pt x="185775" y="1020138"/>
                  </a:cubicBezTo>
                  <a:close/>
                  <a:moveTo>
                    <a:pt x="890752" y="1422019"/>
                  </a:moveTo>
                  <a:cubicBezTo>
                    <a:pt x="967254" y="1414224"/>
                    <a:pt x="1038127" y="1388566"/>
                    <a:pt x="1098608" y="1343465"/>
                  </a:cubicBezTo>
                  <a:cubicBezTo>
                    <a:pt x="1344387" y="1160174"/>
                    <a:pt x="1325319" y="725505"/>
                    <a:pt x="1055927" y="372516"/>
                  </a:cubicBezTo>
                  <a:cubicBezTo>
                    <a:pt x="904394" y="173948"/>
                    <a:pt x="705961" y="43507"/>
                    <a:pt x="517590" y="0"/>
                  </a:cubicBezTo>
                  <a:cubicBezTo>
                    <a:pt x="678373" y="46234"/>
                    <a:pt x="842037" y="158069"/>
                    <a:pt x="968131" y="323235"/>
                  </a:cubicBezTo>
                  <a:cubicBezTo>
                    <a:pt x="1213140" y="644545"/>
                    <a:pt x="1223607" y="1045251"/>
                    <a:pt x="991460" y="1218357"/>
                  </a:cubicBezTo>
                  <a:cubicBezTo>
                    <a:pt x="786698" y="1371133"/>
                    <a:pt x="461643" y="1295627"/>
                    <a:pt x="219596" y="1055476"/>
                  </a:cubicBezTo>
                  <a:cubicBezTo>
                    <a:pt x="204950" y="1054313"/>
                    <a:pt x="190466" y="1053351"/>
                    <a:pt x="178781" y="1052509"/>
                  </a:cubicBezTo>
                  <a:cubicBezTo>
                    <a:pt x="381069" y="1308018"/>
                    <a:pt x="661245" y="1445403"/>
                    <a:pt x="890752" y="1422019"/>
                  </a:cubicBezTo>
                  <a:close/>
                </a:path>
              </a:pathLst>
            </a:custGeom>
            <a:gradFill flip="none" rotWithShape="1">
              <a:gsLst>
                <a:gs pos="100000">
                  <a:srgbClr val="CE2F8E"/>
                </a:gs>
                <a:gs pos="53000">
                  <a:srgbClr val="F77F25"/>
                </a:gs>
                <a:gs pos="21000">
                  <a:srgbClr val="75D5C7"/>
                </a:gs>
              </a:gsLst>
              <a:lin ang="18900000" scaled="1"/>
              <a:tileRect/>
            </a:gradFill>
            <a:ln w="4049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Sintony" panose="02000503050000020004" pitchFamily="2" charset="0"/>
              </a:endParaRPr>
            </a:p>
          </p:txBody>
        </p:sp>
      </p:grpSp>
      <p:sp>
        <p:nvSpPr>
          <p:cNvPr id="7" name="TextBox 6">
            <a:extLst>
              <a:ext uri="{FF2B5EF4-FFF2-40B4-BE49-F238E27FC236}">
                <a16:creationId xmlns:a16="http://schemas.microsoft.com/office/drawing/2014/main" id="{2EA31159-A6AF-AAB3-6C19-E7EEC17504AD}"/>
              </a:ext>
            </a:extLst>
          </p:cNvPr>
          <p:cNvSpPr txBox="1"/>
          <p:nvPr/>
        </p:nvSpPr>
        <p:spPr>
          <a:xfrm>
            <a:off x="3586691" y="2078209"/>
            <a:ext cx="7919482" cy="646331"/>
          </a:xfrm>
          <a:prstGeom prst="rect">
            <a:avLst/>
          </a:prstGeom>
          <a:noFill/>
        </p:spPr>
        <p:txBody>
          <a:bodyPr wrap="square">
            <a:spAutoFit/>
          </a:bodyPr>
          <a:lstStyle/>
          <a:p>
            <a:pPr algn="ctr"/>
            <a:r>
              <a:rPr lang="en-US" b="1" i="0" dirty="0">
                <a:solidFill>
                  <a:schemeClr val="bg1"/>
                </a:solidFill>
                <a:effectLst/>
                <a:latin typeface="+mj-lt"/>
              </a:rPr>
              <a:t>BY PUJALA SAMPATH</a:t>
            </a:r>
            <a:endParaRPr lang="en-IN" b="1" i="0" dirty="0">
              <a:solidFill>
                <a:schemeClr val="bg1"/>
              </a:solidFill>
              <a:effectLst/>
              <a:latin typeface="+mj-lt"/>
            </a:endParaRPr>
          </a:p>
          <a:p>
            <a:pPr algn="ctr"/>
            <a:endParaRPr lang="en-US" sz="1800" b="1" dirty="0">
              <a:solidFill>
                <a:schemeClr val="bg1"/>
              </a:solidFill>
              <a:latin typeface="Sintony" panose="02000503050000020004" pitchFamily="2" charset="0"/>
            </a:endParaRPr>
          </a:p>
        </p:txBody>
      </p:sp>
      <p:sp>
        <p:nvSpPr>
          <p:cNvPr id="13" name="Rectangle 12">
            <a:extLst>
              <a:ext uri="{FF2B5EF4-FFF2-40B4-BE49-F238E27FC236}">
                <a16:creationId xmlns:a16="http://schemas.microsoft.com/office/drawing/2014/main" id="{C193372B-99D2-E087-6029-37764ED33107}"/>
              </a:ext>
            </a:extLst>
          </p:cNvPr>
          <p:cNvSpPr/>
          <p:nvPr/>
        </p:nvSpPr>
        <p:spPr>
          <a:xfrm>
            <a:off x="1678459" y="350964"/>
            <a:ext cx="10455996" cy="1754326"/>
          </a:xfrm>
          <a:prstGeom prst="rect">
            <a:avLst/>
          </a:prstGeom>
          <a:noFill/>
        </p:spPr>
        <p:txBody>
          <a:bodyPr wrap="squar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INDIAN PREMIER LEAGUE DATA ANALYISIS</a:t>
            </a:r>
            <a:endParaRPr lang="en-IN"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738552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9EDC4126-C5F4-6846-E4A6-C76BDD4D7AB6}"/>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A2DEA45E-6943-B422-FC8E-A6F6BB1B2A63}"/>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2E6B25BD-35D9-2B1F-D223-96C5DFAFD05F}"/>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78A3E336-95FF-CBDB-9541-835392A2705C}"/>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F6ABB1-42CB-3F2F-F26E-AEAA23BFF06F}"/>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06DEC176-2AC4-E456-4096-821DC0224FF1}"/>
              </a:ext>
            </a:extLst>
          </p:cNvPr>
          <p:cNvSpPr txBox="1"/>
          <p:nvPr/>
        </p:nvSpPr>
        <p:spPr>
          <a:xfrm>
            <a:off x="1240972" y="119217"/>
            <a:ext cx="8179476" cy="384721"/>
          </a:xfrm>
          <a:prstGeom prst="rect">
            <a:avLst/>
          </a:prstGeom>
          <a:noFill/>
        </p:spPr>
        <p:txBody>
          <a:bodyPr wrap="square" rtlCol="0">
            <a:spAutoFit/>
          </a:bodyPr>
          <a:lstStyle/>
          <a:p>
            <a:r>
              <a:rPr lang="en-US" sz="1900" dirty="0">
                <a:solidFill>
                  <a:schemeClr val="bg1"/>
                </a:solidFill>
                <a:latin typeface="Franklin Gothic Book" panose="020B0503020102020204" pitchFamily="34" charset="0"/>
              </a:rPr>
              <a:t>Counts the total number of deliveries bowled in the dataset.</a:t>
            </a:r>
            <a:r>
              <a:rPr lang="en-US" sz="1900" b="1" dirty="0">
                <a:solidFill>
                  <a:schemeClr val="bg1"/>
                </a:solidFill>
                <a:latin typeface="Franklin Gothic Book" panose="020B0503020102020204" pitchFamily="34" charset="0"/>
              </a:rPr>
              <a:t>.</a:t>
            </a:r>
            <a:endParaRPr lang="en-IN" sz="19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EF1E8CFD-39EF-8427-FF51-5D146071B547}"/>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EB8EC5EB-A445-883B-DA8D-42AD86940DAE}"/>
              </a:ext>
            </a:extLst>
          </p:cNvPr>
          <p:cNvSpPr txBox="1"/>
          <p:nvPr/>
        </p:nvSpPr>
        <p:spPr>
          <a:xfrm>
            <a:off x="609600" y="4141276"/>
            <a:ext cx="5911702" cy="738664"/>
          </a:xfrm>
          <a:prstGeom prst="rect">
            <a:avLst/>
          </a:prstGeom>
          <a:noFill/>
        </p:spPr>
        <p:txBody>
          <a:bodyPr wrap="square" rtlCol="0">
            <a:spAutoFit/>
          </a:bodyPr>
          <a:lstStyle/>
          <a:p>
            <a:r>
              <a:rPr lang="en-US" sz="2400" b="1" dirty="0">
                <a:solidFill>
                  <a:schemeClr val="bg1"/>
                </a:solidFill>
              </a:rPr>
              <a:t>Insight:</a:t>
            </a:r>
            <a:br>
              <a:rPr lang="en-US" dirty="0">
                <a:solidFill>
                  <a:schemeClr val="bg1"/>
                </a:solidFill>
              </a:rPr>
            </a:br>
            <a:r>
              <a:rPr lang="en-US" dirty="0">
                <a:solidFill>
                  <a:schemeClr val="bg1"/>
                </a:solidFill>
              </a:rPr>
              <a:t>Essential for understanding the size of the dataset.</a:t>
            </a:r>
            <a:endParaRPr lang="en-IN" dirty="0">
              <a:solidFill>
                <a:schemeClr val="bg1"/>
              </a:solidFill>
            </a:endParaRPr>
          </a:p>
        </p:txBody>
      </p:sp>
      <p:sp>
        <p:nvSpPr>
          <p:cNvPr id="14" name="TextBox 13">
            <a:extLst>
              <a:ext uri="{FF2B5EF4-FFF2-40B4-BE49-F238E27FC236}">
                <a16:creationId xmlns:a16="http://schemas.microsoft.com/office/drawing/2014/main" id="{6674793E-42FD-4038-D206-4F7961F9E595}"/>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0FE75648-7BAB-463A-EF41-6DC9BD4E29A0}"/>
              </a:ext>
            </a:extLst>
          </p:cNvPr>
          <p:cNvPicPr>
            <a:picLocks noChangeAspect="1"/>
          </p:cNvPicPr>
          <p:nvPr/>
        </p:nvPicPr>
        <p:blipFill>
          <a:blip r:embed="rId4"/>
          <a:stretch>
            <a:fillRect/>
          </a:stretch>
        </p:blipFill>
        <p:spPr>
          <a:xfrm>
            <a:off x="1911665" y="1184973"/>
            <a:ext cx="6986083" cy="977753"/>
          </a:xfrm>
          <a:prstGeom prst="rect">
            <a:avLst/>
          </a:prstGeom>
        </p:spPr>
      </p:pic>
      <p:pic>
        <p:nvPicPr>
          <p:cNvPr id="7" name="Picture 6">
            <a:extLst>
              <a:ext uri="{FF2B5EF4-FFF2-40B4-BE49-F238E27FC236}">
                <a16:creationId xmlns:a16="http://schemas.microsoft.com/office/drawing/2014/main" id="{C5F9AC5A-319B-710F-9FDF-9032C4066962}"/>
              </a:ext>
            </a:extLst>
          </p:cNvPr>
          <p:cNvPicPr>
            <a:picLocks noChangeAspect="1"/>
          </p:cNvPicPr>
          <p:nvPr/>
        </p:nvPicPr>
        <p:blipFill>
          <a:blip r:embed="rId5"/>
          <a:stretch>
            <a:fillRect/>
          </a:stretch>
        </p:blipFill>
        <p:spPr>
          <a:xfrm>
            <a:off x="1911665" y="2855019"/>
            <a:ext cx="7113259" cy="765896"/>
          </a:xfrm>
          <a:prstGeom prst="rect">
            <a:avLst/>
          </a:prstGeom>
        </p:spPr>
      </p:pic>
      <p:grpSp>
        <p:nvGrpSpPr>
          <p:cNvPr id="11" name="Group 10">
            <a:extLst>
              <a:ext uri="{FF2B5EF4-FFF2-40B4-BE49-F238E27FC236}">
                <a16:creationId xmlns:a16="http://schemas.microsoft.com/office/drawing/2014/main" id="{55BC9135-7038-D7A8-639F-928E0166CFE1}"/>
              </a:ext>
            </a:extLst>
          </p:cNvPr>
          <p:cNvGrpSpPr/>
          <p:nvPr/>
        </p:nvGrpSpPr>
        <p:grpSpPr>
          <a:xfrm>
            <a:off x="9420448" y="1287507"/>
            <a:ext cx="2297054" cy="2297054"/>
            <a:chOff x="5351345" y="2301145"/>
            <a:chExt cx="2297054" cy="2297054"/>
          </a:xfrm>
        </p:grpSpPr>
        <p:sp>
          <p:nvSpPr>
            <p:cNvPr id="12" name="Oval 11">
              <a:extLst>
                <a:ext uri="{FF2B5EF4-FFF2-40B4-BE49-F238E27FC236}">
                  <a16:creationId xmlns:a16="http://schemas.microsoft.com/office/drawing/2014/main" id="{F4E777AD-E684-312F-B09E-82335B5E9A13}"/>
                </a:ext>
              </a:extLst>
            </p:cNvPr>
            <p:cNvSpPr/>
            <p:nvPr/>
          </p:nvSpPr>
          <p:spPr>
            <a:xfrm>
              <a:off x="5351345" y="2301145"/>
              <a:ext cx="2297054" cy="2297054"/>
            </a:xfrm>
            <a:prstGeom prst="ellipse">
              <a:avLst/>
            </a:prstGeom>
            <a:solidFill>
              <a:srgbClr val="1D3B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ED1CAA7E-D070-F19F-0331-F4DE88DC4E3D}"/>
                </a:ext>
              </a:extLst>
            </p:cNvPr>
            <p:cNvPicPr>
              <a:picLocks noChangeAspect="1"/>
            </p:cNvPicPr>
            <p:nvPr/>
          </p:nvPicPr>
          <p:blipFill>
            <a:blip r:embed="rId6"/>
            <a:stretch>
              <a:fillRect/>
            </a:stretch>
          </p:blipFill>
          <p:spPr>
            <a:xfrm>
              <a:off x="5589363" y="2860611"/>
              <a:ext cx="1719421" cy="1178122"/>
            </a:xfrm>
            <a:prstGeom prst="rect">
              <a:avLst/>
            </a:prstGeom>
          </p:spPr>
        </p:pic>
      </p:grpSp>
    </p:spTree>
    <p:extLst>
      <p:ext uri="{BB962C8B-B14F-4D97-AF65-F5344CB8AC3E}">
        <p14:creationId xmlns:p14="http://schemas.microsoft.com/office/powerpoint/2010/main" val="3475617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6726CDBE-9777-B07E-46DA-DB21AE5D43F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302F6C-F325-6A4A-6482-9733539D8B2B}"/>
              </a:ext>
            </a:extLst>
          </p:cNvPr>
          <p:cNvPicPr>
            <a:picLocks noChangeAspect="1"/>
          </p:cNvPicPr>
          <p:nvPr/>
        </p:nvPicPr>
        <p:blipFill rotWithShape="1">
          <a:blip r:embed="rId3">
            <a:alphaModFix amt="50000"/>
          </a:blip>
          <a:srcRect l="15872" t="7526" r="53881" b="54174"/>
          <a:stretch/>
        </p:blipFill>
        <p:spPr>
          <a:xfrm>
            <a:off x="304800" y="4171054"/>
            <a:ext cx="6248401" cy="2991746"/>
          </a:xfrm>
          <a:prstGeom prst="rect">
            <a:avLst/>
          </a:prstGeom>
        </p:spPr>
      </p:pic>
      <p:pic>
        <p:nvPicPr>
          <p:cNvPr id="35" name="Picture 34">
            <a:extLst>
              <a:ext uri="{FF2B5EF4-FFF2-40B4-BE49-F238E27FC236}">
                <a16:creationId xmlns:a16="http://schemas.microsoft.com/office/drawing/2014/main" id="{42A0D3B8-1F5C-DDB3-970A-183F079BBD6F}"/>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30DA571D-E67A-220A-D6FF-7FB492FC25F5}"/>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10A5100B-A239-CD94-1D7F-2D1A6D9961B8}"/>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C59A2AF-F317-94D9-2896-80ECDEF841A9}"/>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6857BFA6-240F-2F44-B5F5-357B775B1A0D}"/>
              </a:ext>
            </a:extLst>
          </p:cNvPr>
          <p:cNvSpPr txBox="1"/>
          <p:nvPr/>
        </p:nvSpPr>
        <p:spPr>
          <a:xfrm>
            <a:off x="1291772" y="119217"/>
            <a:ext cx="8128676" cy="384721"/>
          </a:xfrm>
          <a:prstGeom prst="rect">
            <a:avLst/>
          </a:prstGeom>
          <a:noFill/>
        </p:spPr>
        <p:txBody>
          <a:bodyPr wrap="square" rtlCol="0">
            <a:spAutoFit/>
          </a:bodyPr>
          <a:lstStyle/>
          <a:p>
            <a:r>
              <a:rPr lang="en-US" sz="1900" dirty="0">
                <a:solidFill>
                  <a:schemeClr val="bg1"/>
                </a:solidFill>
                <a:latin typeface="Franklin Gothic Book" panose="020B0503020102020204" pitchFamily="34" charset="0"/>
              </a:rPr>
              <a:t>Finds the average number of runs scored in each over.</a:t>
            </a:r>
            <a:r>
              <a:rPr lang="en-US" sz="1900" b="1" dirty="0">
                <a:solidFill>
                  <a:schemeClr val="bg1"/>
                </a:solidFill>
                <a:latin typeface="Franklin Gothic Book" panose="020B0503020102020204" pitchFamily="34" charset="0"/>
              </a:rPr>
              <a:t>.</a:t>
            </a:r>
            <a:endParaRPr lang="en-IN" sz="19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A023BE47-6106-BD76-5543-9C7959F76A90}"/>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C4C19862-3109-C12C-2495-D25DC9A08F32}"/>
              </a:ext>
            </a:extLst>
          </p:cNvPr>
          <p:cNvSpPr txBox="1"/>
          <p:nvPr/>
        </p:nvSpPr>
        <p:spPr>
          <a:xfrm>
            <a:off x="5894738" y="4133580"/>
            <a:ext cx="5911702" cy="754053"/>
          </a:xfrm>
          <a:prstGeom prst="rect">
            <a:avLst/>
          </a:prstGeom>
          <a:noFill/>
        </p:spPr>
        <p:txBody>
          <a:bodyPr wrap="square" rtlCol="0">
            <a:spAutoFit/>
          </a:bodyPr>
          <a:lstStyle/>
          <a:p>
            <a:r>
              <a:rPr lang="en-US" sz="2400" b="1" dirty="0">
                <a:solidFill>
                  <a:schemeClr val="bg1"/>
                </a:solidFill>
              </a:rPr>
              <a:t>Insight:</a:t>
            </a:r>
            <a:br>
              <a:rPr lang="en-US" sz="1900" dirty="0">
                <a:solidFill>
                  <a:schemeClr val="bg1"/>
                </a:solidFill>
              </a:rPr>
            </a:br>
            <a:r>
              <a:rPr lang="en-US" sz="1900" dirty="0">
                <a:solidFill>
                  <a:schemeClr val="bg1"/>
                </a:solidFill>
              </a:rPr>
              <a:t>Identifies overs where teams scored heavily or struggled.</a:t>
            </a:r>
            <a:endParaRPr lang="en-IN" sz="1900" dirty="0">
              <a:solidFill>
                <a:schemeClr val="bg1"/>
              </a:solidFill>
            </a:endParaRPr>
          </a:p>
        </p:txBody>
      </p:sp>
      <p:sp>
        <p:nvSpPr>
          <p:cNvPr id="14" name="TextBox 13">
            <a:extLst>
              <a:ext uri="{FF2B5EF4-FFF2-40B4-BE49-F238E27FC236}">
                <a16:creationId xmlns:a16="http://schemas.microsoft.com/office/drawing/2014/main" id="{94CBE725-02D1-49BD-C527-EFEE7F1296CB}"/>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10" name="Picture 9">
            <a:extLst>
              <a:ext uri="{FF2B5EF4-FFF2-40B4-BE49-F238E27FC236}">
                <a16:creationId xmlns:a16="http://schemas.microsoft.com/office/drawing/2014/main" id="{C0A0DA65-65BC-4821-C7AB-C5CC19BDEB3A}"/>
              </a:ext>
            </a:extLst>
          </p:cNvPr>
          <p:cNvPicPr>
            <a:picLocks noChangeAspect="1"/>
          </p:cNvPicPr>
          <p:nvPr/>
        </p:nvPicPr>
        <p:blipFill>
          <a:blip r:embed="rId4"/>
          <a:stretch>
            <a:fillRect/>
          </a:stretch>
        </p:blipFill>
        <p:spPr>
          <a:xfrm>
            <a:off x="1860589" y="1169337"/>
            <a:ext cx="7559859" cy="1240404"/>
          </a:xfrm>
          <a:prstGeom prst="rect">
            <a:avLst/>
          </a:prstGeom>
        </p:spPr>
      </p:pic>
      <p:pic>
        <p:nvPicPr>
          <p:cNvPr id="12" name="Picture 11">
            <a:extLst>
              <a:ext uri="{FF2B5EF4-FFF2-40B4-BE49-F238E27FC236}">
                <a16:creationId xmlns:a16="http://schemas.microsoft.com/office/drawing/2014/main" id="{59C04DFD-E047-AFF3-A775-46E247416852}"/>
              </a:ext>
            </a:extLst>
          </p:cNvPr>
          <p:cNvPicPr>
            <a:picLocks noChangeAspect="1"/>
          </p:cNvPicPr>
          <p:nvPr/>
        </p:nvPicPr>
        <p:blipFill>
          <a:blip r:embed="rId5"/>
          <a:stretch>
            <a:fillRect/>
          </a:stretch>
        </p:blipFill>
        <p:spPr>
          <a:xfrm>
            <a:off x="1860589" y="2858657"/>
            <a:ext cx="1855068" cy="3303901"/>
          </a:xfrm>
          <a:prstGeom prst="rect">
            <a:avLst/>
          </a:prstGeom>
        </p:spPr>
      </p:pic>
      <p:pic>
        <p:nvPicPr>
          <p:cNvPr id="7" name="object 9">
            <a:extLst>
              <a:ext uri="{FF2B5EF4-FFF2-40B4-BE49-F238E27FC236}">
                <a16:creationId xmlns:a16="http://schemas.microsoft.com/office/drawing/2014/main" id="{6A7E2574-7928-D5C8-1631-0240F795B2AF}"/>
              </a:ext>
            </a:extLst>
          </p:cNvPr>
          <p:cNvPicPr/>
          <p:nvPr/>
        </p:nvPicPr>
        <p:blipFill>
          <a:blip r:embed="rId6" cstate="print"/>
          <a:stretch>
            <a:fillRect/>
          </a:stretch>
        </p:blipFill>
        <p:spPr>
          <a:xfrm>
            <a:off x="4042328" y="3362410"/>
            <a:ext cx="1466850" cy="2171700"/>
          </a:xfrm>
          <a:prstGeom prst="rect">
            <a:avLst/>
          </a:prstGeom>
        </p:spPr>
      </p:pic>
    </p:spTree>
    <p:extLst>
      <p:ext uri="{BB962C8B-B14F-4D97-AF65-F5344CB8AC3E}">
        <p14:creationId xmlns:p14="http://schemas.microsoft.com/office/powerpoint/2010/main" val="3093827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FC0083D9-0259-9B5C-1496-B92E25E982D9}"/>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97F1134D-6420-4CAF-1081-EE16A3C16587}"/>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461F826C-2915-1511-DEBD-C85FE41DA39D}"/>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93A2AB01-9D33-9F15-73EE-971D5A8A5459}"/>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3395C2-BC7D-1A97-47FC-523C6CB739E1}"/>
              </a:ext>
            </a:extLst>
          </p:cNvPr>
          <p:cNvSpPr txBox="1"/>
          <p:nvPr/>
        </p:nvSpPr>
        <p:spPr>
          <a:xfrm>
            <a:off x="36138" y="59828"/>
            <a:ext cx="5673253"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FDB26F1E-BB0D-479A-CCD1-9E72C6F70410}"/>
              </a:ext>
            </a:extLst>
          </p:cNvPr>
          <p:cNvSpPr txBox="1"/>
          <p:nvPr/>
        </p:nvSpPr>
        <p:spPr>
          <a:xfrm>
            <a:off x="1175658" y="119217"/>
            <a:ext cx="8244790" cy="400110"/>
          </a:xfrm>
          <a:prstGeom prst="rect">
            <a:avLst/>
          </a:prstGeom>
          <a:noFill/>
        </p:spPr>
        <p:txBody>
          <a:bodyPr wrap="square" rtlCol="0">
            <a:spAutoFit/>
          </a:bodyPr>
          <a:lstStyle/>
          <a:p>
            <a:r>
              <a:rPr lang="en-US" sz="2000" dirty="0">
                <a:solidFill>
                  <a:schemeClr val="bg1"/>
                </a:solidFill>
                <a:latin typeface="Franklin Gothic Book" panose="020B0503020102020204" pitchFamily="34" charset="0"/>
              </a:rPr>
              <a:t>Lists the top 5 batsmen with the highest total runs scored</a:t>
            </a:r>
            <a:r>
              <a:rPr lang="en-US" sz="2000" b="1" dirty="0">
                <a:solidFill>
                  <a:schemeClr val="bg1"/>
                </a:solidFill>
                <a:latin typeface="Franklin Gothic Book" panose="020B0503020102020204" pitchFamily="34" charset="0"/>
              </a:rPr>
              <a:t>.</a:t>
            </a:r>
            <a:endParaRPr lang="en-IN" sz="20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BEF11599-C506-C259-3B9F-C6B152BB858A}"/>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695516F9-7360-974F-E4A4-2AC8DBAD7F22}"/>
              </a:ext>
            </a:extLst>
          </p:cNvPr>
          <p:cNvSpPr txBox="1"/>
          <p:nvPr/>
        </p:nvSpPr>
        <p:spPr>
          <a:xfrm>
            <a:off x="4455885" y="3109991"/>
            <a:ext cx="7387438" cy="738664"/>
          </a:xfrm>
          <a:prstGeom prst="rect">
            <a:avLst/>
          </a:prstGeom>
          <a:noFill/>
        </p:spPr>
        <p:txBody>
          <a:bodyPr wrap="square" rtlCol="0">
            <a:spAutoFit/>
          </a:bodyPr>
          <a:lstStyle/>
          <a:p>
            <a:r>
              <a:rPr lang="en-US" sz="2400" b="1" dirty="0">
                <a:solidFill>
                  <a:schemeClr val="bg1"/>
                </a:solidFill>
              </a:rPr>
              <a:t>Insight:</a:t>
            </a:r>
            <a:br>
              <a:rPr lang="en-US" dirty="0">
                <a:solidFill>
                  <a:schemeClr val="bg1"/>
                </a:solidFill>
              </a:rPr>
            </a:br>
            <a:r>
              <a:rPr lang="en-US" dirty="0">
                <a:solidFill>
                  <a:schemeClr val="bg1"/>
                </a:solidFill>
              </a:rPr>
              <a:t>Identifies the best-performing batsmen in the dataset.</a:t>
            </a:r>
            <a:endParaRPr lang="en-IN" dirty="0">
              <a:solidFill>
                <a:schemeClr val="bg1"/>
              </a:solidFill>
            </a:endParaRPr>
          </a:p>
        </p:txBody>
      </p:sp>
      <p:sp>
        <p:nvSpPr>
          <p:cNvPr id="14" name="TextBox 13">
            <a:extLst>
              <a:ext uri="{FF2B5EF4-FFF2-40B4-BE49-F238E27FC236}">
                <a16:creationId xmlns:a16="http://schemas.microsoft.com/office/drawing/2014/main" id="{D3475378-164F-1AF8-0DF0-D42D5E3A3C49}"/>
              </a:ext>
            </a:extLst>
          </p:cNvPr>
          <p:cNvSpPr txBox="1"/>
          <p:nvPr/>
        </p:nvSpPr>
        <p:spPr>
          <a:xfrm>
            <a:off x="565592" y="2991035"/>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ED9B1B82-753F-EC87-635F-3F43BF31B6FF}"/>
              </a:ext>
            </a:extLst>
          </p:cNvPr>
          <p:cNvPicPr>
            <a:picLocks noChangeAspect="1"/>
          </p:cNvPicPr>
          <p:nvPr/>
        </p:nvPicPr>
        <p:blipFill>
          <a:blip r:embed="rId4"/>
          <a:stretch>
            <a:fillRect/>
          </a:stretch>
        </p:blipFill>
        <p:spPr>
          <a:xfrm>
            <a:off x="1846867" y="1183115"/>
            <a:ext cx="7142749" cy="1623965"/>
          </a:xfrm>
          <a:prstGeom prst="rect">
            <a:avLst/>
          </a:prstGeom>
        </p:spPr>
      </p:pic>
      <p:pic>
        <p:nvPicPr>
          <p:cNvPr id="10" name="Picture 9">
            <a:extLst>
              <a:ext uri="{FF2B5EF4-FFF2-40B4-BE49-F238E27FC236}">
                <a16:creationId xmlns:a16="http://schemas.microsoft.com/office/drawing/2014/main" id="{124F3C12-52BA-8EEF-A65C-7F5182BF9585}"/>
              </a:ext>
            </a:extLst>
          </p:cNvPr>
          <p:cNvPicPr>
            <a:picLocks noChangeAspect="1"/>
          </p:cNvPicPr>
          <p:nvPr/>
        </p:nvPicPr>
        <p:blipFill>
          <a:blip r:embed="rId5"/>
          <a:stretch>
            <a:fillRect/>
          </a:stretch>
        </p:blipFill>
        <p:spPr>
          <a:xfrm>
            <a:off x="1846866" y="3092393"/>
            <a:ext cx="2079247" cy="1600690"/>
          </a:xfrm>
          <a:prstGeom prst="rect">
            <a:avLst/>
          </a:prstGeom>
        </p:spPr>
      </p:pic>
      <p:pic>
        <p:nvPicPr>
          <p:cNvPr id="2" name="object 10">
            <a:extLst>
              <a:ext uri="{FF2B5EF4-FFF2-40B4-BE49-F238E27FC236}">
                <a16:creationId xmlns:a16="http://schemas.microsoft.com/office/drawing/2014/main" id="{A4CD64A0-DE6B-8BA4-3E4D-96711E05F4A4}"/>
              </a:ext>
            </a:extLst>
          </p:cNvPr>
          <p:cNvPicPr/>
          <p:nvPr/>
        </p:nvPicPr>
        <p:blipFill>
          <a:blip r:embed="rId6" cstate="print"/>
          <a:stretch>
            <a:fillRect/>
          </a:stretch>
        </p:blipFill>
        <p:spPr>
          <a:xfrm>
            <a:off x="8644328" y="3092393"/>
            <a:ext cx="2733675" cy="3143250"/>
          </a:xfrm>
          <a:prstGeom prst="rect">
            <a:avLst/>
          </a:prstGeom>
        </p:spPr>
      </p:pic>
    </p:spTree>
    <p:extLst>
      <p:ext uri="{BB962C8B-B14F-4D97-AF65-F5344CB8AC3E}">
        <p14:creationId xmlns:p14="http://schemas.microsoft.com/office/powerpoint/2010/main" val="50452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32D4C4CD-C9D8-FEC1-4810-8132D2328ED2}"/>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FC88B50A-1368-F56A-2D85-7B50DB45AFB2}"/>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03A4059E-D9D9-3CAF-C8AC-548EE4451E6F}"/>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30E1FEA9-7824-E3D4-E4AE-4B9AE9DD2F23}"/>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E5F0090-A0E8-0DC1-F28A-D2AB962ACEFD}"/>
              </a:ext>
            </a:extLst>
          </p:cNvPr>
          <p:cNvSpPr txBox="1"/>
          <p:nvPr/>
        </p:nvSpPr>
        <p:spPr>
          <a:xfrm>
            <a:off x="0" y="96911"/>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7806E09A-5A21-71B3-F8EB-08C99AA2C8DA}"/>
              </a:ext>
            </a:extLst>
          </p:cNvPr>
          <p:cNvSpPr txBox="1"/>
          <p:nvPr/>
        </p:nvSpPr>
        <p:spPr>
          <a:xfrm>
            <a:off x="1190172" y="119217"/>
            <a:ext cx="8230276" cy="400110"/>
          </a:xfrm>
          <a:prstGeom prst="rect">
            <a:avLst/>
          </a:prstGeom>
          <a:noFill/>
        </p:spPr>
        <p:txBody>
          <a:bodyPr wrap="square" rtlCol="0">
            <a:spAutoFit/>
          </a:bodyPr>
          <a:lstStyle/>
          <a:p>
            <a:r>
              <a:rPr lang="en-US" sz="2000" dirty="0">
                <a:solidFill>
                  <a:schemeClr val="bg1"/>
                </a:solidFill>
                <a:latin typeface="Franklin Gothic Book" panose="020B0503020102020204" pitchFamily="34" charset="0"/>
              </a:rPr>
              <a:t>Lists pairs of bowlers who bowled in the same match</a:t>
            </a:r>
            <a:r>
              <a:rPr lang="en-US" sz="2000" b="1" dirty="0">
                <a:solidFill>
                  <a:schemeClr val="bg1"/>
                </a:solidFill>
                <a:latin typeface="Franklin Gothic Book" panose="020B0503020102020204" pitchFamily="34" charset="0"/>
              </a:rPr>
              <a:t>.</a:t>
            </a:r>
            <a:endParaRPr lang="en-IN" sz="20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5144852B-3FFD-35FC-840C-243A9EAC771D}"/>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3AAFFD76-972B-D26F-54D9-F032DDAFE056}"/>
              </a:ext>
            </a:extLst>
          </p:cNvPr>
          <p:cNvSpPr txBox="1"/>
          <p:nvPr/>
        </p:nvSpPr>
        <p:spPr>
          <a:xfrm>
            <a:off x="4434339" y="2794900"/>
            <a:ext cx="5911702" cy="738664"/>
          </a:xfrm>
          <a:prstGeom prst="rect">
            <a:avLst/>
          </a:prstGeom>
          <a:noFill/>
        </p:spPr>
        <p:txBody>
          <a:bodyPr wrap="square" rtlCol="0">
            <a:spAutoFit/>
          </a:bodyPr>
          <a:lstStyle/>
          <a:p>
            <a:r>
              <a:rPr lang="en-US" sz="2400" b="1" dirty="0">
                <a:solidFill>
                  <a:schemeClr val="bg1"/>
                </a:solidFill>
              </a:rPr>
              <a:t>Insight:</a:t>
            </a:r>
            <a:br>
              <a:rPr lang="en-US" dirty="0">
                <a:solidFill>
                  <a:schemeClr val="bg1"/>
                </a:solidFill>
              </a:rPr>
            </a:br>
            <a:r>
              <a:rPr lang="en-US" dirty="0">
                <a:solidFill>
                  <a:schemeClr val="bg1"/>
                </a:solidFill>
              </a:rPr>
              <a:t>Useful for analyzing bowling combinations in a match</a:t>
            </a:r>
            <a:endParaRPr lang="en-IN" dirty="0">
              <a:solidFill>
                <a:schemeClr val="bg1"/>
              </a:solidFill>
            </a:endParaRPr>
          </a:p>
        </p:txBody>
      </p:sp>
      <p:sp>
        <p:nvSpPr>
          <p:cNvPr id="14" name="TextBox 13">
            <a:extLst>
              <a:ext uri="{FF2B5EF4-FFF2-40B4-BE49-F238E27FC236}">
                <a16:creationId xmlns:a16="http://schemas.microsoft.com/office/drawing/2014/main" id="{C96F63C7-9AD6-C4F6-C244-F9ECDF8F2639}"/>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51BBD627-49FD-94DD-3250-AC7D31B12068}"/>
              </a:ext>
            </a:extLst>
          </p:cNvPr>
          <p:cNvPicPr>
            <a:picLocks noChangeAspect="1"/>
          </p:cNvPicPr>
          <p:nvPr/>
        </p:nvPicPr>
        <p:blipFill>
          <a:blip r:embed="rId4"/>
          <a:stretch>
            <a:fillRect/>
          </a:stretch>
        </p:blipFill>
        <p:spPr>
          <a:xfrm>
            <a:off x="1845960" y="1147613"/>
            <a:ext cx="6488098" cy="1376745"/>
          </a:xfrm>
          <a:prstGeom prst="rect">
            <a:avLst/>
          </a:prstGeom>
        </p:spPr>
      </p:pic>
      <p:pic>
        <p:nvPicPr>
          <p:cNvPr id="12" name="Picture 11">
            <a:extLst>
              <a:ext uri="{FF2B5EF4-FFF2-40B4-BE49-F238E27FC236}">
                <a16:creationId xmlns:a16="http://schemas.microsoft.com/office/drawing/2014/main" id="{4A61C329-45A3-68A5-8FAF-418896E159E3}"/>
              </a:ext>
            </a:extLst>
          </p:cNvPr>
          <p:cNvPicPr>
            <a:picLocks noChangeAspect="1"/>
          </p:cNvPicPr>
          <p:nvPr/>
        </p:nvPicPr>
        <p:blipFill>
          <a:blip r:embed="rId5"/>
          <a:stretch>
            <a:fillRect/>
          </a:stretch>
        </p:blipFill>
        <p:spPr>
          <a:xfrm>
            <a:off x="1845959" y="2840594"/>
            <a:ext cx="2123697" cy="3483520"/>
          </a:xfrm>
          <a:prstGeom prst="rect">
            <a:avLst/>
          </a:prstGeom>
        </p:spPr>
      </p:pic>
      <p:pic>
        <p:nvPicPr>
          <p:cNvPr id="2" name="object 8">
            <a:extLst>
              <a:ext uri="{FF2B5EF4-FFF2-40B4-BE49-F238E27FC236}">
                <a16:creationId xmlns:a16="http://schemas.microsoft.com/office/drawing/2014/main" id="{2333835B-DB96-43B3-6FE4-480EAA5DD53E}"/>
              </a:ext>
            </a:extLst>
          </p:cNvPr>
          <p:cNvPicPr/>
          <p:nvPr/>
        </p:nvPicPr>
        <p:blipFill>
          <a:blip r:embed="rId6" cstate="print"/>
          <a:stretch>
            <a:fillRect/>
          </a:stretch>
        </p:blipFill>
        <p:spPr>
          <a:xfrm>
            <a:off x="8495327" y="3713502"/>
            <a:ext cx="1864246" cy="2695510"/>
          </a:xfrm>
          <a:prstGeom prst="rect">
            <a:avLst/>
          </a:prstGeom>
        </p:spPr>
      </p:pic>
      <p:pic>
        <p:nvPicPr>
          <p:cNvPr id="7" name="object 11">
            <a:extLst>
              <a:ext uri="{FF2B5EF4-FFF2-40B4-BE49-F238E27FC236}">
                <a16:creationId xmlns:a16="http://schemas.microsoft.com/office/drawing/2014/main" id="{54B46E39-D85B-48BA-1115-572168286B2B}"/>
              </a:ext>
            </a:extLst>
          </p:cNvPr>
          <p:cNvPicPr/>
          <p:nvPr/>
        </p:nvPicPr>
        <p:blipFill>
          <a:blip r:embed="rId7" cstate="print"/>
          <a:stretch>
            <a:fillRect/>
          </a:stretch>
        </p:blipFill>
        <p:spPr>
          <a:xfrm>
            <a:off x="7040022" y="5061257"/>
            <a:ext cx="700336" cy="718007"/>
          </a:xfrm>
          <a:prstGeom prst="rect">
            <a:avLst/>
          </a:prstGeom>
        </p:spPr>
      </p:pic>
    </p:spTree>
    <p:extLst>
      <p:ext uri="{BB962C8B-B14F-4D97-AF65-F5344CB8AC3E}">
        <p14:creationId xmlns:p14="http://schemas.microsoft.com/office/powerpoint/2010/main" val="118452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E32F32EE-0E6F-EDE3-9948-FB38F10BD446}"/>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48CFF9E0-2F5B-DDBA-AF4E-38FFD7393105}"/>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AF27998C-01A0-0D7D-EA10-F48B731961D5}"/>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5FAB8B22-0C59-F401-B270-4FD5055C1129}"/>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D7C01D0-7BCE-75E2-3856-5E699D031A38}"/>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3D7CCA88-FB4E-9286-F0F2-00CE12C4F75A}"/>
              </a:ext>
            </a:extLst>
          </p:cNvPr>
          <p:cNvSpPr txBox="1"/>
          <p:nvPr/>
        </p:nvSpPr>
        <p:spPr>
          <a:xfrm>
            <a:off x="1277258" y="119217"/>
            <a:ext cx="8143190" cy="400110"/>
          </a:xfrm>
          <a:prstGeom prst="rect">
            <a:avLst/>
          </a:prstGeom>
          <a:noFill/>
        </p:spPr>
        <p:txBody>
          <a:bodyPr wrap="square" rtlCol="0">
            <a:spAutoFit/>
          </a:bodyPr>
          <a:lstStyle/>
          <a:p>
            <a:r>
              <a:rPr lang="en-US" sz="2000" dirty="0">
                <a:solidFill>
                  <a:schemeClr val="bg1"/>
                </a:solidFill>
                <a:latin typeface="Franklin Gothic Book" panose="020B0503020102020204" pitchFamily="34" charset="0"/>
              </a:rPr>
              <a:t>Counts the total deliveries bowled by each bowler</a:t>
            </a:r>
            <a:r>
              <a:rPr lang="en-US" sz="2000" b="1" dirty="0">
                <a:solidFill>
                  <a:schemeClr val="bg1"/>
                </a:solidFill>
                <a:latin typeface="Franklin Gothic Book" panose="020B0503020102020204" pitchFamily="34" charset="0"/>
              </a:rPr>
              <a:t>.</a:t>
            </a:r>
            <a:endParaRPr lang="en-IN" sz="20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A2307187-B3DA-8258-7607-9F43FCC0B23C}"/>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0FC040DF-EFD2-5BDE-C248-E9045F3EB315}"/>
              </a:ext>
            </a:extLst>
          </p:cNvPr>
          <p:cNvSpPr txBox="1"/>
          <p:nvPr/>
        </p:nvSpPr>
        <p:spPr>
          <a:xfrm>
            <a:off x="4714407" y="2813447"/>
            <a:ext cx="6167524" cy="738664"/>
          </a:xfrm>
          <a:prstGeom prst="rect">
            <a:avLst/>
          </a:prstGeom>
          <a:noFill/>
        </p:spPr>
        <p:txBody>
          <a:bodyPr wrap="square" rtlCol="0">
            <a:spAutoFit/>
          </a:bodyPr>
          <a:lstStyle/>
          <a:p>
            <a:r>
              <a:rPr lang="en-US" sz="2400" b="1" dirty="0">
                <a:solidFill>
                  <a:schemeClr val="bg1"/>
                </a:solidFill>
              </a:rPr>
              <a:t>Insight:</a:t>
            </a:r>
            <a:br>
              <a:rPr lang="en-US" dirty="0">
                <a:solidFill>
                  <a:schemeClr val="bg1"/>
                </a:solidFill>
              </a:rPr>
            </a:br>
            <a:r>
              <a:rPr lang="en-US" dirty="0">
                <a:solidFill>
                  <a:schemeClr val="bg1"/>
                </a:solidFill>
              </a:rPr>
              <a:t>Highlights bowlers with significant contributions.</a:t>
            </a:r>
            <a:endParaRPr lang="en-IN" dirty="0">
              <a:solidFill>
                <a:schemeClr val="bg1"/>
              </a:solidFill>
            </a:endParaRPr>
          </a:p>
        </p:txBody>
      </p:sp>
      <p:sp>
        <p:nvSpPr>
          <p:cNvPr id="14" name="TextBox 13">
            <a:extLst>
              <a:ext uri="{FF2B5EF4-FFF2-40B4-BE49-F238E27FC236}">
                <a16:creationId xmlns:a16="http://schemas.microsoft.com/office/drawing/2014/main" id="{DCFC0FEA-3FBA-3BE7-CF77-FA7311B9BA06}"/>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34D57384-208B-8E7A-23A3-554470A2D9CE}"/>
              </a:ext>
            </a:extLst>
          </p:cNvPr>
          <p:cNvPicPr>
            <a:picLocks noChangeAspect="1"/>
          </p:cNvPicPr>
          <p:nvPr/>
        </p:nvPicPr>
        <p:blipFill>
          <a:blip r:embed="rId4"/>
          <a:stretch>
            <a:fillRect/>
          </a:stretch>
        </p:blipFill>
        <p:spPr>
          <a:xfrm>
            <a:off x="1942214" y="1225672"/>
            <a:ext cx="5753250" cy="1183985"/>
          </a:xfrm>
          <a:prstGeom prst="rect">
            <a:avLst/>
          </a:prstGeom>
        </p:spPr>
      </p:pic>
      <p:pic>
        <p:nvPicPr>
          <p:cNvPr id="10" name="Picture 9">
            <a:extLst>
              <a:ext uri="{FF2B5EF4-FFF2-40B4-BE49-F238E27FC236}">
                <a16:creationId xmlns:a16="http://schemas.microsoft.com/office/drawing/2014/main" id="{F178ACE7-9179-8BAA-FF7F-F2F7353CEB2D}"/>
              </a:ext>
            </a:extLst>
          </p:cNvPr>
          <p:cNvPicPr>
            <a:picLocks noChangeAspect="1"/>
          </p:cNvPicPr>
          <p:nvPr/>
        </p:nvPicPr>
        <p:blipFill>
          <a:blip r:embed="rId5"/>
          <a:stretch>
            <a:fillRect/>
          </a:stretch>
        </p:blipFill>
        <p:spPr>
          <a:xfrm>
            <a:off x="1889006" y="2836296"/>
            <a:ext cx="2167737" cy="3625038"/>
          </a:xfrm>
          <a:prstGeom prst="rect">
            <a:avLst/>
          </a:prstGeom>
        </p:spPr>
      </p:pic>
      <p:pic>
        <p:nvPicPr>
          <p:cNvPr id="2" name="object 8">
            <a:extLst>
              <a:ext uri="{FF2B5EF4-FFF2-40B4-BE49-F238E27FC236}">
                <a16:creationId xmlns:a16="http://schemas.microsoft.com/office/drawing/2014/main" id="{C8A63BF7-0E49-8DD6-94F5-3AA1431055C4}"/>
              </a:ext>
            </a:extLst>
          </p:cNvPr>
          <p:cNvPicPr/>
          <p:nvPr/>
        </p:nvPicPr>
        <p:blipFill>
          <a:blip r:embed="rId6" cstate="print"/>
          <a:stretch>
            <a:fillRect/>
          </a:stretch>
        </p:blipFill>
        <p:spPr>
          <a:xfrm>
            <a:off x="4621305" y="4264703"/>
            <a:ext cx="1429687" cy="2562826"/>
          </a:xfrm>
          <a:prstGeom prst="rect">
            <a:avLst/>
          </a:prstGeom>
        </p:spPr>
      </p:pic>
      <p:pic>
        <p:nvPicPr>
          <p:cNvPr id="11" name="object 10">
            <a:extLst>
              <a:ext uri="{FF2B5EF4-FFF2-40B4-BE49-F238E27FC236}">
                <a16:creationId xmlns:a16="http://schemas.microsoft.com/office/drawing/2014/main" id="{2FB1555A-9BFF-C402-CF06-5E608236A9F5}"/>
              </a:ext>
            </a:extLst>
          </p:cNvPr>
          <p:cNvPicPr/>
          <p:nvPr/>
        </p:nvPicPr>
        <p:blipFill>
          <a:blip r:embed="rId7" cstate="print"/>
          <a:stretch>
            <a:fillRect/>
          </a:stretch>
        </p:blipFill>
        <p:spPr>
          <a:xfrm>
            <a:off x="9510711" y="4465261"/>
            <a:ext cx="2518079" cy="2392739"/>
          </a:xfrm>
          <a:prstGeom prst="rect">
            <a:avLst/>
          </a:prstGeom>
        </p:spPr>
      </p:pic>
    </p:spTree>
    <p:extLst>
      <p:ext uri="{BB962C8B-B14F-4D97-AF65-F5344CB8AC3E}">
        <p14:creationId xmlns:p14="http://schemas.microsoft.com/office/powerpoint/2010/main" val="3475862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AA4F3917-3CF7-497A-5051-B5F3A459A0F0}"/>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191DAB82-0654-1D2B-3C17-EB2E1508BE84}"/>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37E66620-EF3F-D7AC-E47F-14F2ACB59E1D}"/>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35B673D4-129C-D867-8C88-EBBEC2B03796}"/>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7F9A04-931D-334D-4C7C-3EAFAD216D6C}"/>
              </a:ext>
            </a:extLst>
          </p:cNvPr>
          <p:cNvSpPr txBox="1"/>
          <p:nvPr/>
        </p:nvSpPr>
        <p:spPr>
          <a:xfrm>
            <a:off x="203790" y="88439"/>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47649CF3-C831-415E-359B-74EB65411FC0}"/>
              </a:ext>
            </a:extLst>
          </p:cNvPr>
          <p:cNvSpPr txBox="1"/>
          <p:nvPr/>
        </p:nvSpPr>
        <p:spPr>
          <a:xfrm>
            <a:off x="1349830" y="119217"/>
            <a:ext cx="8869722" cy="400110"/>
          </a:xfrm>
          <a:prstGeom prst="rect">
            <a:avLst/>
          </a:prstGeom>
          <a:noFill/>
        </p:spPr>
        <p:txBody>
          <a:bodyPr wrap="square" rtlCol="0">
            <a:spAutoFit/>
          </a:bodyPr>
          <a:lstStyle/>
          <a:p>
            <a:r>
              <a:rPr lang="en-US" sz="2000" dirty="0">
                <a:solidFill>
                  <a:schemeClr val="bg1"/>
                </a:solidFill>
                <a:latin typeface="Franklin Gothic Book" panose="020B0503020102020204" pitchFamily="34" charset="0"/>
              </a:rPr>
              <a:t>Categorizes deliveries as Dot Ball, Single, or Multiple based on runs scored.</a:t>
            </a:r>
            <a:r>
              <a:rPr lang="en-US" sz="2000" b="1" dirty="0">
                <a:solidFill>
                  <a:schemeClr val="bg1"/>
                </a:solidFill>
                <a:latin typeface="Franklin Gothic Book" panose="020B0503020102020204" pitchFamily="34" charset="0"/>
              </a:rPr>
              <a:t>.</a:t>
            </a:r>
            <a:endParaRPr lang="en-IN" sz="20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93CBF368-4837-B73C-3664-AB8DB590E887}"/>
              </a:ext>
            </a:extLst>
          </p:cNvPr>
          <p:cNvSpPr txBox="1"/>
          <p:nvPr/>
        </p:nvSpPr>
        <p:spPr>
          <a:xfrm>
            <a:off x="371634" y="909020"/>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6702FC57-C21A-1C3B-0419-BE0B7C7DBBE4}"/>
              </a:ext>
            </a:extLst>
          </p:cNvPr>
          <p:cNvSpPr txBox="1"/>
          <p:nvPr/>
        </p:nvSpPr>
        <p:spPr>
          <a:xfrm>
            <a:off x="7180288" y="3557064"/>
            <a:ext cx="6242475" cy="738664"/>
          </a:xfrm>
          <a:prstGeom prst="rect">
            <a:avLst/>
          </a:prstGeom>
          <a:noFill/>
        </p:spPr>
        <p:txBody>
          <a:bodyPr wrap="square" rtlCol="0">
            <a:spAutoFit/>
          </a:bodyPr>
          <a:lstStyle/>
          <a:p>
            <a:r>
              <a:rPr lang="en-US" sz="2400" b="1" dirty="0">
                <a:solidFill>
                  <a:schemeClr val="bg1"/>
                </a:solidFill>
              </a:rPr>
              <a:t>Insight:</a:t>
            </a:r>
            <a:br>
              <a:rPr lang="en-US" dirty="0">
                <a:solidFill>
                  <a:schemeClr val="bg1"/>
                </a:solidFill>
              </a:rPr>
            </a:br>
            <a:r>
              <a:rPr lang="en-US" dirty="0">
                <a:solidFill>
                  <a:schemeClr val="bg1"/>
                </a:solidFill>
              </a:rPr>
              <a:t>Simplifies analysis of delivery outcomes.</a:t>
            </a:r>
            <a:endParaRPr lang="en-IN" dirty="0">
              <a:solidFill>
                <a:schemeClr val="bg1"/>
              </a:solidFill>
            </a:endParaRPr>
          </a:p>
        </p:txBody>
      </p:sp>
      <p:sp>
        <p:nvSpPr>
          <p:cNvPr id="14" name="TextBox 13">
            <a:extLst>
              <a:ext uri="{FF2B5EF4-FFF2-40B4-BE49-F238E27FC236}">
                <a16:creationId xmlns:a16="http://schemas.microsoft.com/office/drawing/2014/main" id="{39183142-38FB-B32E-29D0-70AE7633EF19}"/>
              </a:ext>
            </a:extLst>
          </p:cNvPr>
          <p:cNvSpPr txBox="1"/>
          <p:nvPr/>
        </p:nvSpPr>
        <p:spPr>
          <a:xfrm>
            <a:off x="397546" y="3003805"/>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B0DA4038-28E4-C016-B92E-C425DC2E3808}"/>
              </a:ext>
            </a:extLst>
          </p:cNvPr>
          <p:cNvPicPr>
            <a:picLocks noChangeAspect="1"/>
          </p:cNvPicPr>
          <p:nvPr/>
        </p:nvPicPr>
        <p:blipFill>
          <a:blip r:embed="rId4"/>
          <a:stretch>
            <a:fillRect/>
          </a:stretch>
        </p:blipFill>
        <p:spPr>
          <a:xfrm>
            <a:off x="1730160" y="956581"/>
            <a:ext cx="6940512" cy="1825414"/>
          </a:xfrm>
          <a:prstGeom prst="rect">
            <a:avLst/>
          </a:prstGeom>
        </p:spPr>
      </p:pic>
      <p:pic>
        <p:nvPicPr>
          <p:cNvPr id="10" name="Picture 9">
            <a:extLst>
              <a:ext uri="{FF2B5EF4-FFF2-40B4-BE49-F238E27FC236}">
                <a16:creationId xmlns:a16="http://schemas.microsoft.com/office/drawing/2014/main" id="{FC970F7A-EC6F-809A-3206-D07C730306B5}"/>
              </a:ext>
            </a:extLst>
          </p:cNvPr>
          <p:cNvPicPr>
            <a:picLocks noChangeAspect="1"/>
          </p:cNvPicPr>
          <p:nvPr/>
        </p:nvPicPr>
        <p:blipFill>
          <a:blip r:embed="rId5"/>
          <a:stretch>
            <a:fillRect/>
          </a:stretch>
        </p:blipFill>
        <p:spPr>
          <a:xfrm>
            <a:off x="1730160" y="3092393"/>
            <a:ext cx="2788079" cy="3367953"/>
          </a:xfrm>
          <a:prstGeom prst="rect">
            <a:avLst/>
          </a:prstGeom>
        </p:spPr>
      </p:pic>
      <p:pic>
        <p:nvPicPr>
          <p:cNvPr id="2" name="object 3">
            <a:extLst>
              <a:ext uri="{FF2B5EF4-FFF2-40B4-BE49-F238E27FC236}">
                <a16:creationId xmlns:a16="http://schemas.microsoft.com/office/drawing/2014/main" id="{815E5F5D-3EAE-B8D3-38FF-BAC5BFB289F5}"/>
              </a:ext>
            </a:extLst>
          </p:cNvPr>
          <p:cNvPicPr/>
          <p:nvPr/>
        </p:nvPicPr>
        <p:blipFill>
          <a:blip r:embed="rId6" cstate="print"/>
          <a:stretch>
            <a:fillRect/>
          </a:stretch>
        </p:blipFill>
        <p:spPr>
          <a:xfrm>
            <a:off x="4977263" y="3429000"/>
            <a:ext cx="2203025" cy="3098323"/>
          </a:xfrm>
          <a:prstGeom prst="rect">
            <a:avLst/>
          </a:prstGeom>
        </p:spPr>
      </p:pic>
    </p:spTree>
    <p:extLst>
      <p:ext uri="{BB962C8B-B14F-4D97-AF65-F5344CB8AC3E}">
        <p14:creationId xmlns:p14="http://schemas.microsoft.com/office/powerpoint/2010/main" val="1411713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CE718E2A-FCDD-0894-E42D-774C56DACCDC}"/>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8F7C6DA5-61F3-D45B-398E-13844F2B4B05}"/>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63C57044-A887-D99F-B078-307439492BD2}"/>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138CEE15-1FE4-CB64-3F78-7EDE99FA2C50}"/>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EC95849-08E6-619E-E59D-5E956C4495B6}"/>
              </a:ext>
            </a:extLst>
          </p:cNvPr>
          <p:cNvSpPr txBox="1"/>
          <p:nvPr/>
        </p:nvSpPr>
        <p:spPr>
          <a:xfrm>
            <a:off x="42531" y="73050"/>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24B0E628-6551-1088-96F7-B2B73E3639F2}"/>
              </a:ext>
            </a:extLst>
          </p:cNvPr>
          <p:cNvSpPr txBox="1"/>
          <p:nvPr/>
        </p:nvSpPr>
        <p:spPr>
          <a:xfrm>
            <a:off x="1942214" y="119217"/>
            <a:ext cx="7478233" cy="369332"/>
          </a:xfrm>
          <a:prstGeom prst="rect">
            <a:avLst/>
          </a:prstGeom>
          <a:noFill/>
        </p:spPr>
        <p:txBody>
          <a:bodyPr wrap="square" rtlCol="0">
            <a:spAutoFit/>
          </a:bodyPr>
          <a:lstStyle/>
          <a:p>
            <a:r>
              <a:rPr lang="en-US" sz="1800" b="1" dirty="0">
                <a:solidFill>
                  <a:schemeClr val="bg1"/>
                </a:solidFill>
                <a:latin typeface="Google Sans" panose="020B0503030502040204"/>
              </a:rPr>
              <a:t>.</a:t>
            </a:r>
            <a:endParaRPr lang="en-IN" b="1" dirty="0"/>
          </a:p>
        </p:txBody>
      </p:sp>
      <p:sp>
        <p:nvSpPr>
          <p:cNvPr id="8" name="TextBox 7">
            <a:extLst>
              <a:ext uri="{FF2B5EF4-FFF2-40B4-BE49-F238E27FC236}">
                <a16:creationId xmlns:a16="http://schemas.microsoft.com/office/drawing/2014/main" id="{A1120481-18BD-8595-7BF7-43CE2BE1FAC9}"/>
              </a:ext>
            </a:extLst>
          </p:cNvPr>
          <p:cNvSpPr txBox="1"/>
          <p:nvPr/>
        </p:nvSpPr>
        <p:spPr>
          <a:xfrm>
            <a:off x="581513" y="948373"/>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14" name="TextBox 13">
            <a:extLst>
              <a:ext uri="{FF2B5EF4-FFF2-40B4-BE49-F238E27FC236}">
                <a16:creationId xmlns:a16="http://schemas.microsoft.com/office/drawing/2014/main" id="{4B3B88EC-9BC8-B189-386C-F3C35987CED4}"/>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sp>
        <p:nvSpPr>
          <p:cNvPr id="7" name="Rectangle 3">
            <a:extLst>
              <a:ext uri="{FF2B5EF4-FFF2-40B4-BE49-F238E27FC236}">
                <a16:creationId xmlns:a16="http://schemas.microsoft.com/office/drawing/2014/main" id="{EEBC428C-27F2-DCF9-9BEE-A2A921178D50}"/>
              </a:ext>
            </a:extLst>
          </p:cNvPr>
          <p:cNvSpPr>
            <a:spLocks noChangeArrowheads="1"/>
          </p:cNvSpPr>
          <p:nvPr/>
        </p:nvSpPr>
        <p:spPr bwMode="auto">
          <a:xfrm>
            <a:off x="752515" y="-180790"/>
            <a:ext cx="86487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Franklin Gothic Book" panose="020B0503020102020204" pitchFamily="34" charset="0"/>
            </a:endParaRPr>
          </a:p>
          <a:p>
            <a:pPr lvl="1" eaLnBrk="0" fontAlgn="base" hangingPunct="0">
              <a:spcBef>
                <a:spcPct val="0"/>
              </a:spcBef>
              <a:spcAft>
                <a:spcPct val="0"/>
              </a:spcAft>
            </a:pPr>
            <a:r>
              <a:rPr kumimoji="0" lang="en-US" altLang="en-US" sz="2000" b="0" i="0" u="none" strike="noStrike" cap="none" normalizeH="0" baseline="0" dirty="0">
                <a:ln>
                  <a:noFill/>
                </a:ln>
                <a:solidFill>
                  <a:schemeClr val="bg1"/>
                </a:solidFill>
                <a:effectLst/>
                <a:latin typeface="Franklin Gothic Book" panose="020B0503020102020204" pitchFamily="34" charset="0"/>
              </a:rPr>
              <a:t>Add new column to flag deliveries that resulted in boundaries (4 or 6 runs).</a:t>
            </a:r>
          </a:p>
        </p:txBody>
      </p:sp>
      <p:sp>
        <p:nvSpPr>
          <p:cNvPr id="10" name="Rectangle 4">
            <a:extLst>
              <a:ext uri="{FF2B5EF4-FFF2-40B4-BE49-F238E27FC236}">
                <a16:creationId xmlns:a16="http://schemas.microsoft.com/office/drawing/2014/main" id="{F33E9C90-6D18-B879-6BF9-45158DCD88F4}"/>
              </a:ext>
            </a:extLst>
          </p:cNvPr>
          <p:cNvSpPr>
            <a:spLocks noChangeArrowheads="1"/>
          </p:cNvSpPr>
          <p:nvPr/>
        </p:nvSpPr>
        <p:spPr bwMode="auto">
          <a:xfrm>
            <a:off x="5002472" y="3247913"/>
            <a:ext cx="6993584"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Arial" panose="020B0604020202020204" pitchFamily="34" charset="0"/>
              </a:rPr>
              <a:t>Insight: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Simplifies filtering and analysis of boundary deliveries.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Helps identify aggressive batting patterns and key moments in the match11. </a:t>
            </a:r>
          </a:p>
        </p:txBody>
      </p:sp>
      <p:pic>
        <p:nvPicPr>
          <p:cNvPr id="3" name="Picture 2">
            <a:extLst>
              <a:ext uri="{FF2B5EF4-FFF2-40B4-BE49-F238E27FC236}">
                <a16:creationId xmlns:a16="http://schemas.microsoft.com/office/drawing/2014/main" id="{F5426528-5749-5A89-8B13-6334C1A4493B}"/>
              </a:ext>
            </a:extLst>
          </p:cNvPr>
          <p:cNvPicPr>
            <a:picLocks noChangeAspect="1"/>
          </p:cNvPicPr>
          <p:nvPr/>
        </p:nvPicPr>
        <p:blipFill>
          <a:blip r:embed="rId4"/>
          <a:stretch>
            <a:fillRect/>
          </a:stretch>
        </p:blipFill>
        <p:spPr>
          <a:xfrm>
            <a:off x="1942214" y="948373"/>
            <a:ext cx="5731478" cy="1817962"/>
          </a:xfrm>
          <a:prstGeom prst="rect">
            <a:avLst/>
          </a:prstGeom>
        </p:spPr>
      </p:pic>
      <p:pic>
        <p:nvPicPr>
          <p:cNvPr id="18" name="Picture 17">
            <a:extLst>
              <a:ext uri="{FF2B5EF4-FFF2-40B4-BE49-F238E27FC236}">
                <a16:creationId xmlns:a16="http://schemas.microsoft.com/office/drawing/2014/main" id="{1926DA1D-48F4-25A5-796B-AE2497AFD378}"/>
              </a:ext>
            </a:extLst>
          </p:cNvPr>
          <p:cNvPicPr>
            <a:picLocks noChangeAspect="1"/>
          </p:cNvPicPr>
          <p:nvPr/>
        </p:nvPicPr>
        <p:blipFill>
          <a:blip r:embed="rId5"/>
          <a:stretch>
            <a:fillRect/>
          </a:stretch>
        </p:blipFill>
        <p:spPr>
          <a:xfrm>
            <a:off x="1924373" y="2922990"/>
            <a:ext cx="2785513" cy="3663139"/>
          </a:xfrm>
          <a:prstGeom prst="rect">
            <a:avLst/>
          </a:prstGeom>
        </p:spPr>
      </p:pic>
      <p:pic>
        <p:nvPicPr>
          <p:cNvPr id="2" name="Picture 1">
            <a:extLst>
              <a:ext uri="{FF2B5EF4-FFF2-40B4-BE49-F238E27FC236}">
                <a16:creationId xmlns:a16="http://schemas.microsoft.com/office/drawing/2014/main" id="{CE315885-0550-7A66-B23E-94017E207D03}"/>
              </a:ext>
            </a:extLst>
          </p:cNvPr>
          <p:cNvPicPr>
            <a:picLocks noChangeAspect="1"/>
          </p:cNvPicPr>
          <p:nvPr/>
        </p:nvPicPr>
        <p:blipFill>
          <a:blip r:embed="rId6">
            <a:lum bright="-7000" contrast="11000"/>
          </a:blip>
          <a:stretch>
            <a:fillRect/>
          </a:stretch>
        </p:blipFill>
        <p:spPr>
          <a:xfrm>
            <a:off x="5928684" y="5350489"/>
            <a:ext cx="1270542" cy="1047393"/>
          </a:xfrm>
          <a:prstGeom prst="rect">
            <a:avLst/>
          </a:prstGeom>
        </p:spPr>
      </p:pic>
      <p:pic>
        <p:nvPicPr>
          <p:cNvPr id="9" name="Picture 8">
            <a:extLst>
              <a:ext uri="{FF2B5EF4-FFF2-40B4-BE49-F238E27FC236}">
                <a16:creationId xmlns:a16="http://schemas.microsoft.com/office/drawing/2014/main" id="{438D1C05-B79D-3E4D-F0BE-8DD1179F7E69}"/>
              </a:ext>
            </a:extLst>
          </p:cNvPr>
          <p:cNvPicPr>
            <a:picLocks noChangeAspect="1"/>
          </p:cNvPicPr>
          <p:nvPr/>
        </p:nvPicPr>
        <p:blipFill>
          <a:blip r:embed="rId7"/>
          <a:srcRect/>
          <a:stretch/>
        </p:blipFill>
        <p:spPr>
          <a:xfrm>
            <a:off x="7751319" y="5444404"/>
            <a:ext cx="1495890" cy="869401"/>
          </a:xfrm>
          <a:prstGeom prst="rect">
            <a:avLst/>
          </a:prstGeom>
        </p:spPr>
      </p:pic>
      <p:pic>
        <p:nvPicPr>
          <p:cNvPr id="13" name="Picture 12">
            <a:extLst>
              <a:ext uri="{FF2B5EF4-FFF2-40B4-BE49-F238E27FC236}">
                <a16:creationId xmlns:a16="http://schemas.microsoft.com/office/drawing/2014/main" id="{F20ECC7E-53C4-73B2-6906-9DD875F98701}"/>
              </a:ext>
            </a:extLst>
          </p:cNvPr>
          <p:cNvPicPr>
            <a:picLocks noChangeAspect="1"/>
          </p:cNvPicPr>
          <p:nvPr/>
        </p:nvPicPr>
        <p:blipFill>
          <a:blip r:embed="rId8"/>
          <a:stretch>
            <a:fillRect/>
          </a:stretch>
        </p:blipFill>
        <p:spPr>
          <a:xfrm>
            <a:off x="10112383" y="4755851"/>
            <a:ext cx="1020821" cy="1557954"/>
          </a:xfrm>
          <a:prstGeom prst="rect">
            <a:avLst/>
          </a:prstGeom>
        </p:spPr>
      </p:pic>
    </p:spTree>
    <p:extLst>
      <p:ext uri="{BB962C8B-B14F-4D97-AF65-F5344CB8AC3E}">
        <p14:creationId xmlns:p14="http://schemas.microsoft.com/office/powerpoint/2010/main" val="1311234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472EA3ED-4EB5-FA49-3487-6A8349ACCB14}"/>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D8BABE31-8863-A6AF-C983-F3933DDBF2F6}"/>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D82C3AC3-B9C0-1D2A-7F02-CEE30097EA82}"/>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3A32E5B0-53B3-52E8-935E-187D6A77C429}"/>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D37CEE6-4270-EC09-32C8-F409C8B489AE}"/>
              </a:ext>
            </a:extLst>
          </p:cNvPr>
          <p:cNvSpPr txBox="1"/>
          <p:nvPr/>
        </p:nvSpPr>
        <p:spPr>
          <a:xfrm>
            <a:off x="-1" y="88439"/>
            <a:ext cx="6018027"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3CDD6A9E-2B6D-3146-5986-3B398B9A7857}"/>
              </a:ext>
            </a:extLst>
          </p:cNvPr>
          <p:cNvSpPr txBox="1"/>
          <p:nvPr/>
        </p:nvSpPr>
        <p:spPr>
          <a:xfrm>
            <a:off x="1066800" y="119217"/>
            <a:ext cx="8353647" cy="400110"/>
          </a:xfrm>
          <a:prstGeom prst="rect">
            <a:avLst/>
          </a:prstGeom>
          <a:noFill/>
        </p:spPr>
        <p:txBody>
          <a:bodyPr wrap="square" rtlCol="0">
            <a:spAutoFit/>
          </a:bodyPr>
          <a:lstStyle/>
          <a:p>
            <a:r>
              <a:rPr lang="en-US" sz="2000" dirty="0">
                <a:solidFill>
                  <a:schemeClr val="bg1"/>
                </a:solidFill>
                <a:latin typeface="Franklin Gothic Book" panose="020B0503020102020204" pitchFamily="34" charset="0"/>
              </a:rPr>
              <a:t>Highest Total Runs in an Over</a:t>
            </a:r>
            <a:r>
              <a:rPr lang="en-US" sz="2000" b="1" dirty="0">
                <a:solidFill>
                  <a:schemeClr val="bg1"/>
                </a:solidFill>
                <a:latin typeface="Franklin Gothic Book" panose="020B0503020102020204" pitchFamily="34" charset="0"/>
              </a:rPr>
              <a:t>.</a:t>
            </a:r>
            <a:endParaRPr lang="en-IN" sz="20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0F764206-F420-6496-F8C3-73489644500A}"/>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8980F96F-68D7-5883-505A-E1529B44D02D}"/>
              </a:ext>
            </a:extLst>
          </p:cNvPr>
          <p:cNvSpPr txBox="1"/>
          <p:nvPr/>
        </p:nvSpPr>
        <p:spPr>
          <a:xfrm>
            <a:off x="609600" y="4397920"/>
            <a:ext cx="7532580" cy="1015663"/>
          </a:xfrm>
          <a:prstGeom prst="rect">
            <a:avLst/>
          </a:prstGeom>
          <a:noFill/>
        </p:spPr>
        <p:txBody>
          <a:bodyPr wrap="square" rtlCol="0">
            <a:spAutoFit/>
          </a:bodyPr>
          <a:lstStyle/>
          <a:p>
            <a:r>
              <a:rPr lang="en-US" sz="2400" b="1" dirty="0">
                <a:solidFill>
                  <a:schemeClr val="bg1"/>
                </a:solidFill>
                <a:latin typeface="Arial Black" panose="020B0A04020102020204" pitchFamily="34" charset="0"/>
              </a:rPr>
              <a:t>Insights:</a:t>
            </a:r>
            <a:endParaRPr lang="en-US" sz="2400" dirty="0">
              <a:solidFill>
                <a:schemeClr val="bg1"/>
              </a:solidFill>
              <a:latin typeface="Arial Black" panose="020B0A04020102020204" pitchFamily="34" charset="0"/>
            </a:endParaRPr>
          </a:p>
          <a:p>
            <a:pPr>
              <a:buFont typeface="Arial" panose="020B0604020202020204" pitchFamily="34" charset="0"/>
              <a:buChar char="•"/>
            </a:pPr>
            <a:r>
              <a:rPr lang="en-US" dirty="0">
                <a:solidFill>
                  <a:schemeClr val="bg1"/>
                </a:solidFill>
              </a:rPr>
              <a:t>Identifies the over where the highest number of runs were scored.</a:t>
            </a:r>
          </a:p>
          <a:p>
            <a:pPr>
              <a:buFont typeface="Arial" panose="020B0604020202020204" pitchFamily="34" charset="0"/>
              <a:buChar char="•"/>
            </a:pPr>
            <a:r>
              <a:rPr lang="en-US" dirty="0">
                <a:solidFill>
                  <a:schemeClr val="bg1"/>
                </a:solidFill>
              </a:rPr>
              <a:t>Useful for understanding high-impact moments in the matches.</a:t>
            </a:r>
          </a:p>
        </p:txBody>
      </p:sp>
      <p:sp>
        <p:nvSpPr>
          <p:cNvPr id="14" name="TextBox 13">
            <a:extLst>
              <a:ext uri="{FF2B5EF4-FFF2-40B4-BE49-F238E27FC236}">
                <a16:creationId xmlns:a16="http://schemas.microsoft.com/office/drawing/2014/main" id="{02EF3A2D-D392-F520-EA5A-3FAAC9BDA6DF}"/>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FB1C641D-7033-4A37-06EB-D7B6BD79CFCE}"/>
              </a:ext>
            </a:extLst>
          </p:cNvPr>
          <p:cNvPicPr>
            <a:picLocks noChangeAspect="1"/>
          </p:cNvPicPr>
          <p:nvPr/>
        </p:nvPicPr>
        <p:blipFill>
          <a:blip r:embed="rId4"/>
          <a:stretch>
            <a:fillRect/>
          </a:stretch>
        </p:blipFill>
        <p:spPr>
          <a:xfrm>
            <a:off x="1942214" y="1155474"/>
            <a:ext cx="7389960" cy="1449840"/>
          </a:xfrm>
          <a:prstGeom prst="rect">
            <a:avLst/>
          </a:prstGeom>
        </p:spPr>
      </p:pic>
      <p:pic>
        <p:nvPicPr>
          <p:cNvPr id="10" name="Picture 9">
            <a:extLst>
              <a:ext uri="{FF2B5EF4-FFF2-40B4-BE49-F238E27FC236}">
                <a16:creationId xmlns:a16="http://schemas.microsoft.com/office/drawing/2014/main" id="{36D06946-E186-BFF6-FAA8-BCAA2FB1E84C}"/>
              </a:ext>
            </a:extLst>
          </p:cNvPr>
          <p:cNvPicPr>
            <a:picLocks noChangeAspect="1"/>
          </p:cNvPicPr>
          <p:nvPr/>
        </p:nvPicPr>
        <p:blipFill>
          <a:blip r:embed="rId5"/>
          <a:stretch>
            <a:fillRect/>
          </a:stretch>
        </p:blipFill>
        <p:spPr>
          <a:xfrm>
            <a:off x="1939722" y="3055445"/>
            <a:ext cx="4308679" cy="993331"/>
          </a:xfrm>
          <a:prstGeom prst="rect">
            <a:avLst/>
          </a:prstGeom>
        </p:spPr>
      </p:pic>
      <p:pic>
        <p:nvPicPr>
          <p:cNvPr id="2" name="object 3">
            <a:extLst>
              <a:ext uri="{FF2B5EF4-FFF2-40B4-BE49-F238E27FC236}">
                <a16:creationId xmlns:a16="http://schemas.microsoft.com/office/drawing/2014/main" id="{5EEDF617-2618-341E-B6B7-3110E2F11D86}"/>
              </a:ext>
            </a:extLst>
          </p:cNvPr>
          <p:cNvPicPr/>
          <p:nvPr/>
        </p:nvPicPr>
        <p:blipFill>
          <a:blip r:embed="rId6" cstate="print"/>
          <a:stretch>
            <a:fillRect/>
          </a:stretch>
        </p:blipFill>
        <p:spPr>
          <a:xfrm>
            <a:off x="7959776" y="3022523"/>
            <a:ext cx="1813810" cy="3135976"/>
          </a:xfrm>
          <a:prstGeom prst="rect">
            <a:avLst/>
          </a:prstGeom>
        </p:spPr>
      </p:pic>
    </p:spTree>
    <p:extLst>
      <p:ext uri="{BB962C8B-B14F-4D97-AF65-F5344CB8AC3E}">
        <p14:creationId xmlns:p14="http://schemas.microsoft.com/office/powerpoint/2010/main" val="976329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6CBD45BE-1E14-3DFC-3333-FFE4C8C6559C}"/>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464F73C8-6318-45D8-47F4-88B0A3D8D929}"/>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3E3C3FEE-D825-99D4-8EDF-FF77010842D1}"/>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AF8CD26E-4519-B907-8C4F-EC6DC6813208}"/>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8684D9F-6BC6-FE7D-1C21-2F38DBF6C79C}"/>
              </a:ext>
            </a:extLst>
          </p:cNvPr>
          <p:cNvSpPr txBox="1"/>
          <p:nvPr/>
        </p:nvSpPr>
        <p:spPr>
          <a:xfrm>
            <a:off x="147229" y="85390"/>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1BBA7DBB-E5FB-B863-BD17-3088109DA185}"/>
              </a:ext>
            </a:extLst>
          </p:cNvPr>
          <p:cNvSpPr txBox="1"/>
          <p:nvPr/>
        </p:nvSpPr>
        <p:spPr>
          <a:xfrm>
            <a:off x="1284514" y="119217"/>
            <a:ext cx="8135933" cy="400110"/>
          </a:xfrm>
          <a:prstGeom prst="rect">
            <a:avLst/>
          </a:prstGeom>
          <a:noFill/>
        </p:spPr>
        <p:txBody>
          <a:bodyPr wrap="square" rtlCol="0">
            <a:spAutoFit/>
          </a:bodyPr>
          <a:lstStyle/>
          <a:p>
            <a:r>
              <a:rPr lang="en-IN" sz="2000" dirty="0">
                <a:solidFill>
                  <a:schemeClr val="bg1"/>
                </a:solidFill>
                <a:latin typeface="Franklin Gothic Book" panose="020B0503020102020204" pitchFamily="34" charset="0"/>
              </a:rPr>
              <a:t>High-Scoring  per Over using “VIEW”</a:t>
            </a:r>
            <a:endParaRPr lang="en-IN" sz="20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5829A2BB-61F3-9CB9-72F5-A874D5E8BDBA}"/>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68589A48-941D-EAAC-3B55-D8B078F140DB}"/>
              </a:ext>
            </a:extLst>
          </p:cNvPr>
          <p:cNvSpPr txBox="1"/>
          <p:nvPr/>
        </p:nvSpPr>
        <p:spPr>
          <a:xfrm>
            <a:off x="4821560" y="4517583"/>
            <a:ext cx="5911702" cy="1292662"/>
          </a:xfrm>
          <a:prstGeom prst="rect">
            <a:avLst/>
          </a:prstGeom>
          <a:noFill/>
        </p:spPr>
        <p:txBody>
          <a:bodyPr wrap="square" rtlCol="0">
            <a:spAutoFit/>
          </a:bodyPr>
          <a:lstStyle/>
          <a:p>
            <a:r>
              <a:rPr lang="en-US" sz="2400" b="1" dirty="0">
                <a:solidFill>
                  <a:schemeClr val="bg1"/>
                </a:solidFill>
                <a:latin typeface="Arial Black" panose="020B0A04020102020204" pitchFamily="34" charset="0"/>
              </a:rPr>
              <a:t>Insights:</a:t>
            </a:r>
            <a:endParaRPr lang="en-US" sz="2400" dirty="0">
              <a:solidFill>
                <a:schemeClr val="bg1"/>
              </a:solidFill>
              <a:latin typeface="Arial Black" panose="020B0A04020102020204" pitchFamily="34" charset="0"/>
            </a:endParaRPr>
          </a:p>
          <a:p>
            <a:pPr>
              <a:buFont typeface="Arial" panose="020B0604020202020204" pitchFamily="34" charset="0"/>
              <a:buChar char="•"/>
            </a:pPr>
            <a:r>
              <a:rPr lang="en-US" dirty="0">
                <a:solidFill>
                  <a:schemeClr val="bg1"/>
                </a:solidFill>
              </a:rPr>
              <a:t>Highlights overs where total runs exceeded 15.</a:t>
            </a:r>
          </a:p>
          <a:p>
            <a:pPr>
              <a:buFont typeface="Arial" panose="020B0604020202020204" pitchFamily="34" charset="0"/>
              <a:buChar char="•"/>
            </a:pPr>
            <a:r>
              <a:rPr lang="en-US" dirty="0">
                <a:solidFill>
                  <a:schemeClr val="bg1"/>
                </a:solidFill>
              </a:rPr>
              <a:t>Allows focus on aggressive gameplay or weak bowling performance.</a:t>
            </a:r>
          </a:p>
        </p:txBody>
      </p:sp>
      <p:sp>
        <p:nvSpPr>
          <p:cNvPr id="14" name="TextBox 13">
            <a:extLst>
              <a:ext uri="{FF2B5EF4-FFF2-40B4-BE49-F238E27FC236}">
                <a16:creationId xmlns:a16="http://schemas.microsoft.com/office/drawing/2014/main" id="{C0351926-2404-485E-8C0C-7139AA6BB5B5}"/>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10" name="Picture 9">
            <a:extLst>
              <a:ext uri="{FF2B5EF4-FFF2-40B4-BE49-F238E27FC236}">
                <a16:creationId xmlns:a16="http://schemas.microsoft.com/office/drawing/2014/main" id="{14BC8EB3-EB7B-AC24-9D33-E47062DD98C8}"/>
              </a:ext>
            </a:extLst>
          </p:cNvPr>
          <p:cNvPicPr>
            <a:picLocks noChangeAspect="1"/>
          </p:cNvPicPr>
          <p:nvPr/>
        </p:nvPicPr>
        <p:blipFill>
          <a:blip r:embed="rId4"/>
          <a:stretch>
            <a:fillRect/>
          </a:stretch>
        </p:blipFill>
        <p:spPr>
          <a:xfrm>
            <a:off x="1942214" y="1201905"/>
            <a:ext cx="5758693" cy="968854"/>
          </a:xfrm>
          <a:prstGeom prst="rect">
            <a:avLst/>
          </a:prstGeom>
        </p:spPr>
      </p:pic>
      <p:pic>
        <p:nvPicPr>
          <p:cNvPr id="12" name="Picture 11">
            <a:extLst>
              <a:ext uri="{FF2B5EF4-FFF2-40B4-BE49-F238E27FC236}">
                <a16:creationId xmlns:a16="http://schemas.microsoft.com/office/drawing/2014/main" id="{EB420AC4-C5AD-70C2-7A9E-231110F4053C}"/>
              </a:ext>
            </a:extLst>
          </p:cNvPr>
          <p:cNvPicPr>
            <a:picLocks noChangeAspect="1"/>
          </p:cNvPicPr>
          <p:nvPr/>
        </p:nvPicPr>
        <p:blipFill>
          <a:blip r:embed="rId5"/>
          <a:stretch>
            <a:fillRect/>
          </a:stretch>
        </p:blipFill>
        <p:spPr>
          <a:xfrm>
            <a:off x="2028684" y="2886555"/>
            <a:ext cx="2301992" cy="2923598"/>
          </a:xfrm>
          <a:prstGeom prst="rect">
            <a:avLst/>
          </a:prstGeom>
        </p:spPr>
      </p:pic>
      <p:pic>
        <p:nvPicPr>
          <p:cNvPr id="2" name="object 3">
            <a:extLst>
              <a:ext uri="{FF2B5EF4-FFF2-40B4-BE49-F238E27FC236}">
                <a16:creationId xmlns:a16="http://schemas.microsoft.com/office/drawing/2014/main" id="{239532D2-C2D7-1E25-DE50-54F241E63C4C}"/>
              </a:ext>
            </a:extLst>
          </p:cNvPr>
          <p:cNvPicPr/>
          <p:nvPr/>
        </p:nvPicPr>
        <p:blipFill>
          <a:blip r:embed="rId6" cstate="print"/>
          <a:stretch>
            <a:fillRect/>
          </a:stretch>
        </p:blipFill>
        <p:spPr>
          <a:xfrm>
            <a:off x="8155357" y="1047755"/>
            <a:ext cx="3148468" cy="2948360"/>
          </a:xfrm>
          <a:prstGeom prst="rect">
            <a:avLst/>
          </a:prstGeom>
        </p:spPr>
      </p:pic>
    </p:spTree>
    <p:extLst>
      <p:ext uri="{BB962C8B-B14F-4D97-AF65-F5344CB8AC3E}">
        <p14:creationId xmlns:p14="http://schemas.microsoft.com/office/powerpoint/2010/main" val="99692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38C8CF67-038B-B4B4-C5B7-D333A9BCA1F8}"/>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375E57CD-0624-6F84-C675-0C92F40340F3}"/>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35353B55-FEC8-28C6-DE90-27BC9F564D83}"/>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9EDCC2C1-D528-9949-61BA-BC59656F318B}"/>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287F1C0-3411-459C-6E24-3C625AEE8E94}"/>
              </a:ext>
            </a:extLst>
          </p:cNvPr>
          <p:cNvSpPr txBox="1"/>
          <p:nvPr/>
        </p:nvSpPr>
        <p:spPr>
          <a:xfrm>
            <a:off x="147229" y="68842"/>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FF2FE17F-EC4D-D354-8C23-190AF707B74A}"/>
              </a:ext>
            </a:extLst>
          </p:cNvPr>
          <p:cNvSpPr txBox="1"/>
          <p:nvPr/>
        </p:nvSpPr>
        <p:spPr>
          <a:xfrm>
            <a:off x="1284514" y="119217"/>
            <a:ext cx="8135933" cy="400110"/>
          </a:xfrm>
          <a:prstGeom prst="rect">
            <a:avLst/>
          </a:prstGeom>
          <a:noFill/>
        </p:spPr>
        <p:txBody>
          <a:bodyPr wrap="square" rtlCol="0">
            <a:spAutoFit/>
          </a:bodyPr>
          <a:lstStyle/>
          <a:p>
            <a:r>
              <a:rPr lang="en-US" sz="2000" dirty="0">
                <a:solidFill>
                  <a:schemeClr val="bg1"/>
                </a:solidFill>
                <a:latin typeface="Franklin Gothic Book" panose="020B0503020102020204" pitchFamily="34" charset="0"/>
              </a:rPr>
              <a:t>Rank Deliveries by Total Runs</a:t>
            </a:r>
            <a:endParaRPr lang="en-IN" sz="20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9B134F41-1539-596F-D066-ABB238A0F056}"/>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8455A012-DF0F-6CDE-CB92-43EA812086B2}"/>
              </a:ext>
            </a:extLst>
          </p:cNvPr>
          <p:cNvSpPr txBox="1"/>
          <p:nvPr/>
        </p:nvSpPr>
        <p:spPr>
          <a:xfrm>
            <a:off x="5352480" y="2402922"/>
            <a:ext cx="5943266" cy="1323439"/>
          </a:xfrm>
          <a:prstGeom prst="rect">
            <a:avLst/>
          </a:prstGeom>
          <a:noFill/>
        </p:spPr>
        <p:txBody>
          <a:bodyPr wrap="square" rtlCol="0">
            <a:spAutoFit/>
          </a:bodyPr>
          <a:lstStyle/>
          <a:p>
            <a:r>
              <a:rPr lang="en-US" sz="2000" b="1" dirty="0">
                <a:solidFill>
                  <a:schemeClr val="bg1"/>
                </a:solidFill>
                <a:latin typeface="Arial Black" panose="020B0A04020102020204" pitchFamily="34" charset="0"/>
              </a:rPr>
              <a:t>Insights:</a:t>
            </a:r>
            <a:endParaRPr lang="en-US" sz="2000" dirty="0">
              <a:solidFill>
                <a:schemeClr val="bg1"/>
              </a:solidFill>
              <a:latin typeface="Arial Black" panose="020B0A04020102020204" pitchFamily="34" charset="0"/>
            </a:endParaRPr>
          </a:p>
          <a:p>
            <a:pPr>
              <a:buFont typeface="Arial" panose="020B0604020202020204" pitchFamily="34" charset="0"/>
              <a:buChar char="•"/>
            </a:pPr>
            <a:r>
              <a:rPr lang="en-US" sz="2000" dirty="0">
                <a:solidFill>
                  <a:schemeClr val="bg1"/>
                </a:solidFill>
              </a:rPr>
              <a:t>Assigns ranks to deliveries within each match based on runs scored.</a:t>
            </a:r>
          </a:p>
          <a:p>
            <a:pPr>
              <a:buFont typeface="Arial" panose="020B0604020202020204" pitchFamily="34" charset="0"/>
              <a:buChar char="•"/>
            </a:pPr>
            <a:r>
              <a:rPr lang="en-US" sz="2000" dirty="0">
                <a:solidFill>
                  <a:schemeClr val="bg1"/>
                </a:solidFill>
              </a:rPr>
              <a:t>Enables identification of impactful balls in matches.</a:t>
            </a:r>
          </a:p>
        </p:txBody>
      </p:sp>
      <p:sp>
        <p:nvSpPr>
          <p:cNvPr id="14" name="TextBox 13">
            <a:extLst>
              <a:ext uri="{FF2B5EF4-FFF2-40B4-BE49-F238E27FC236}">
                <a16:creationId xmlns:a16="http://schemas.microsoft.com/office/drawing/2014/main" id="{DEBE502E-C58C-954B-C955-5F2C503281C5}"/>
              </a:ext>
            </a:extLst>
          </p:cNvPr>
          <p:cNvSpPr txBox="1"/>
          <p:nvPr/>
        </p:nvSpPr>
        <p:spPr>
          <a:xfrm>
            <a:off x="705293" y="2615355"/>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A1F72C2A-02D7-BF1D-5388-28B6A83EA527}"/>
              </a:ext>
            </a:extLst>
          </p:cNvPr>
          <p:cNvPicPr>
            <a:picLocks noChangeAspect="1"/>
          </p:cNvPicPr>
          <p:nvPr/>
        </p:nvPicPr>
        <p:blipFill>
          <a:blip r:embed="rId4"/>
          <a:stretch>
            <a:fillRect/>
          </a:stretch>
        </p:blipFill>
        <p:spPr>
          <a:xfrm>
            <a:off x="1906072" y="1171525"/>
            <a:ext cx="7132538" cy="1007267"/>
          </a:xfrm>
          <a:prstGeom prst="rect">
            <a:avLst/>
          </a:prstGeom>
        </p:spPr>
      </p:pic>
      <p:pic>
        <p:nvPicPr>
          <p:cNvPr id="10" name="Picture 9">
            <a:extLst>
              <a:ext uri="{FF2B5EF4-FFF2-40B4-BE49-F238E27FC236}">
                <a16:creationId xmlns:a16="http://schemas.microsoft.com/office/drawing/2014/main" id="{6638E1F9-07C8-3997-08BA-87966286350A}"/>
              </a:ext>
            </a:extLst>
          </p:cNvPr>
          <p:cNvPicPr>
            <a:picLocks noChangeAspect="1"/>
          </p:cNvPicPr>
          <p:nvPr/>
        </p:nvPicPr>
        <p:blipFill>
          <a:blip r:embed="rId5"/>
          <a:stretch>
            <a:fillRect/>
          </a:stretch>
        </p:blipFill>
        <p:spPr>
          <a:xfrm>
            <a:off x="1906072" y="2659987"/>
            <a:ext cx="3151497" cy="3701240"/>
          </a:xfrm>
          <a:prstGeom prst="rect">
            <a:avLst/>
          </a:prstGeom>
        </p:spPr>
      </p:pic>
      <p:pic>
        <p:nvPicPr>
          <p:cNvPr id="7" name="Picture 6">
            <a:extLst>
              <a:ext uri="{FF2B5EF4-FFF2-40B4-BE49-F238E27FC236}">
                <a16:creationId xmlns:a16="http://schemas.microsoft.com/office/drawing/2014/main" id="{FEA779F4-570D-F289-2B26-120707AB51B6}"/>
              </a:ext>
            </a:extLst>
          </p:cNvPr>
          <p:cNvPicPr>
            <a:picLocks noChangeAspect="1"/>
          </p:cNvPicPr>
          <p:nvPr/>
        </p:nvPicPr>
        <p:blipFill>
          <a:blip r:embed="rId6"/>
          <a:stretch>
            <a:fillRect/>
          </a:stretch>
        </p:blipFill>
        <p:spPr>
          <a:xfrm>
            <a:off x="6963641" y="3892197"/>
            <a:ext cx="3470484" cy="2482873"/>
          </a:xfrm>
          <a:prstGeom prst="rect">
            <a:avLst/>
          </a:prstGeom>
        </p:spPr>
      </p:pic>
    </p:spTree>
    <p:extLst>
      <p:ext uri="{BB962C8B-B14F-4D97-AF65-F5344CB8AC3E}">
        <p14:creationId xmlns:p14="http://schemas.microsoft.com/office/powerpoint/2010/main" val="909832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291CDF-A6DC-D030-D4F0-07529AEE7DD5}"/>
              </a:ext>
            </a:extLst>
          </p:cNvPr>
          <p:cNvSpPr/>
          <p:nvPr/>
        </p:nvSpPr>
        <p:spPr>
          <a:xfrm>
            <a:off x="-1" y="0"/>
            <a:ext cx="12188148" cy="6858000"/>
          </a:xfrm>
          <a:prstGeom prst="rect">
            <a:avLst/>
          </a:prstGeom>
          <a:gradFill>
            <a:gsLst>
              <a:gs pos="100000">
                <a:srgbClr val="232A4D"/>
              </a:gs>
              <a:gs pos="0">
                <a:srgbClr val="11192D"/>
              </a:gs>
              <a:gs pos="100000">
                <a:srgbClr val="0E162A">
                  <a:alpha val="0"/>
                </a:srgbClr>
              </a:gs>
            </a:gsLst>
            <a:lin ang="21594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B2616FB-8E74-26B6-3675-BDA2ED116830}"/>
              </a:ext>
            </a:extLst>
          </p:cNvPr>
          <p:cNvSpPr/>
          <p:nvPr/>
        </p:nvSpPr>
        <p:spPr>
          <a:xfrm>
            <a:off x="3853" y="0"/>
            <a:ext cx="12184294" cy="6858000"/>
          </a:xfrm>
          <a:prstGeom prst="rect">
            <a:avLst/>
          </a:prstGeom>
          <a:gradFill>
            <a:gsLst>
              <a:gs pos="73500">
                <a:srgbClr val="10182C">
                  <a:alpha val="60000"/>
                </a:srgbClr>
              </a:gs>
              <a:gs pos="7000">
                <a:srgbClr val="11192D"/>
              </a:gs>
              <a:gs pos="100000">
                <a:srgbClr val="0E162A">
                  <a:alpha val="0"/>
                </a:srgbClr>
              </a:gs>
            </a:gsLst>
            <a:lin ang="21594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0AE22BB-048C-4FEA-D891-E24F417927F8}"/>
              </a:ext>
            </a:extLst>
          </p:cNvPr>
          <p:cNvPicPr>
            <a:picLocks noChangeAspect="1"/>
          </p:cNvPicPr>
          <p:nvPr/>
        </p:nvPicPr>
        <p:blipFill rotWithShape="1">
          <a:blip r:embed="rId3"/>
          <a:srcRect l="7058" r="32892"/>
          <a:stretch/>
        </p:blipFill>
        <p:spPr>
          <a:xfrm>
            <a:off x="5074619" y="0"/>
            <a:ext cx="7321348" cy="6857999"/>
          </a:xfrm>
          <a:prstGeom prst="rect">
            <a:avLst/>
          </a:prstGeom>
        </p:spPr>
      </p:pic>
      <p:sp>
        <p:nvSpPr>
          <p:cNvPr id="5" name="Rectangle 4">
            <a:extLst>
              <a:ext uri="{FF2B5EF4-FFF2-40B4-BE49-F238E27FC236}">
                <a16:creationId xmlns:a16="http://schemas.microsoft.com/office/drawing/2014/main" id="{198F2969-83E4-F6DD-0395-F1C60938370F}"/>
              </a:ext>
            </a:extLst>
          </p:cNvPr>
          <p:cNvSpPr/>
          <p:nvPr/>
        </p:nvSpPr>
        <p:spPr>
          <a:xfrm>
            <a:off x="3853" y="0"/>
            <a:ext cx="12184294" cy="6858000"/>
          </a:xfrm>
          <a:prstGeom prst="rect">
            <a:avLst/>
          </a:prstGeom>
          <a:gradFill>
            <a:gsLst>
              <a:gs pos="81000">
                <a:srgbClr val="10182C">
                  <a:alpha val="20000"/>
                </a:srgbClr>
              </a:gs>
              <a:gs pos="64000">
                <a:srgbClr val="11192D">
                  <a:alpha val="60000"/>
                </a:srgbClr>
              </a:gs>
              <a:gs pos="42000">
                <a:srgbClr val="11192D"/>
              </a:gs>
              <a:gs pos="97000">
                <a:srgbClr val="0E162A">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a:extLst>
              <a:ext uri="{FF2B5EF4-FFF2-40B4-BE49-F238E27FC236}">
                <a16:creationId xmlns:a16="http://schemas.microsoft.com/office/drawing/2014/main" id="{6AE4FB4A-F4D9-4333-E80D-3D84112376C2}"/>
              </a:ext>
            </a:extLst>
          </p:cNvPr>
          <p:cNvSpPr/>
          <p:nvPr/>
        </p:nvSpPr>
        <p:spPr>
          <a:xfrm>
            <a:off x="-223999" y="-1"/>
            <a:ext cx="3985508" cy="877129"/>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46652D1-16BF-9009-65D0-8CB88276E040}"/>
              </a:ext>
            </a:extLst>
          </p:cNvPr>
          <p:cNvSpPr txBox="1"/>
          <p:nvPr/>
        </p:nvSpPr>
        <p:spPr>
          <a:xfrm>
            <a:off x="331638" y="130030"/>
            <a:ext cx="2874233" cy="553998"/>
          </a:xfrm>
          <a:prstGeom prst="rect">
            <a:avLst/>
          </a:prstGeom>
          <a:noFill/>
        </p:spPr>
        <p:txBody>
          <a:bodyPr wrap="square">
            <a:spAutoFit/>
          </a:bodyPr>
          <a:lstStyle/>
          <a:p>
            <a:pPr algn="l"/>
            <a:r>
              <a:rPr lang="en-IN" sz="3000" b="1" dirty="0">
                <a:solidFill>
                  <a:schemeClr val="bg1"/>
                </a:solidFill>
                <a:latin typeface="Arial Black" panose="020B0A04020102020204" pitchFamily="34" charset="0"/>
              </a:rPr>
              <a:t>Introduction</a:t>
            </a:r>
            <a:endParaRPr lang="en-IN" sz="3000" b="1" u="none" strike="noStrike" dirty="0">
              <a:solidFill>
                <a:schemeClr val="bg1"/>
              </a:solidFill>
              <a:effectLst/>
              <a:latin typeface="Arial Black" panose="020B0A04020102020204" pitchFamily="34" charset="0"/>
            </a:endParaRPr>
          </a:p>
        </p:txBody>
      </p:sp>
      <p:sp>
        <p:nvSpPr>
          <p:cNvPr id="10" name="TextBox 9">
            <a:extLst>
              <a:ext uri="{FF2B5EF4-FFF2-40B4-BE49-F238E27FC236}">
                <a16:creationId xmlns:a16="http://schemas.microsoft.com/office/drawing/2014/main" id="{DA5D9580-57B4-6DCA-E4EA-44A71F651BAF}"/>
              </a:ext>
            </a:extLst>
          </p:cNvPr>
          <p:cNvSpPr txBox="1"/>
          <p:nvPr/>
        </p:nvSpPr>
        <p:spPr>
          <a:xfrm>
            <a:off x="318976" y="1368056"/>
            <a:ext cx="6422065" cy="4385816"/>
          </a:xfrm>
          <a:prstGeom prst="rect">
            <a:avLst/>
          </a:prstGeom>
          <a:noFill/>
        </p:spPr>
        <p:txBody>
          <a:bodyPr wrap="square" rtlCol="0">
            <a:spAutoFit/>
          </a:bodyPr>
          <a:lstStyle/>
          <a:p>
            <a:r>
              <a:rPr lang="en-US" sz="2200" b="1" dirty="0">
                <a:solidFill>
                  <a:srgbClr val="DD5034"/>
                </a:solidFill>
                <a:latin typeface="Arial Black" panose="020B0A04020102020204" pitchFamily="34" charset="0"/>
              </a:rPr>
              <a:t>CONTENT</a:t>
            </a:r>
          </a:p>
          <a:p>
            <a:r>
              <a:rPr lang="en-US" sz="1700" dirty="0">
                <a:solidFill>
                  <a:schemeClr val="bg1"/>
                </a:solidFill>
                <a:latin typeface="Google Sans"/>
              </a:rPr>
              <a:t>This presentation explores cricket match data using structured query language (SQL) to derive key insights. The dataset captures detailed information about individual deliveries in matches, including match identifiers, players involved, runs scored, and bowling performance. The analysis focuses on uncovering patterns such as top-performing batsmen, bowlers, and high-scoring overs.</a:t>
            </a:r>
          </a:p>
          <a:p>
            <a:r>
              <a:rPr lang="en-US" sz="1700" dirty="0">
                <a:solidFill>
                  <a:schemeClr val="bg1"/>
                </a:solidFill>
                <a:latin typeface="Google Sans"/>
              </a:rPr>
              <a:t>The goal of this project is not only to understand cricket dynamics but also to demonstrate how SQL can be used to process and analyze real-world data efficiently. Each query is tailored to answer specific questions about team and player performance. The results are presented in a clear and visual manner to ensure accessibility and engagement for all audiences, regardless of their technical expertise.</a:t>
            </a:r>
          </a:p>
          <a:p>
            <a:r>
              <a:rPr lang="en-US" sz="1700" dirty="0">
                <a:solidFill>
                  <a:schemeClr val="bg1"/>
                </a:solidFill>
                <a:latin typeface="Google Sans"/>
              </a:rPr>
              <a:t>By leveraging the power of SQL and visualization, this project provides a glimpse into how data analytics plays a vital role in sports strategy and decision-making.</a:t>
            </a:r>
          </a:p>
        </p:txBody>
      </p:sp>
    </p:spTree>
    <p:extLst>
      <p:ext uri="{BB962C8B-B14F-4D97-AF65-F5344CB8AC3E}">
        <p14:creationId xmlns:p14="http://schemas.microsoft.com/office/powerpoint/2010/main" val="404876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22370AA0-9AE5-7BF8-014F-1A78456471DB}"/>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F81DA750-5F0D-7380-234F-1D4A8EAA0960}"/>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12061D36-F888-3C2A-5A4C-913BA239BA3A}"/>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C7A90A9C-0DAE-286B-85C2-A7AA61090F5E}"/>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C08D955-196C-1B55-D408-4CA4F6E58CED}"/>
              </a:ext>
            </a:extLst>
          </p:cNvPr>
          <p:cNvSpPr txBox="1"/>
          <p:nvPr/>
        </p:nvSpPr>
        <p:spPr>
          <a:xfrm>
            <a:off x="203791" y="88439"/>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94972182-CD50-7B60-03D8-3661C08A2671}"/>
              </a:ext>
            </a:extLst>
          </p:cNvPr>
          <p:cNvSpPr txBox="1"/>
          <p:nvPr/>
        </p:nvSpPr>
        <p:spPr>
          <a:xfrm>
            <a:off x="1407886" y="119217"/>
            <a:ext cx="8012561" cy="400110"/>
          </a:xfrm>
          <a:prstGeom prst="rect">
            <a:avLst/>
          </a:prstGeom>
          <a:noFill/>
        </p:spPr>
        <p:txBody>
          <a:bodyPr wrap="square" rtlCol="0">
            <a:spAutoFit/>
          </a:bodyPr>
          <a:lstStyle/>
          <a:p>
            <a:r>
              <a:rPr lang="en-US" sz="2000" dirty="0">
                <a:solidFill>
                  <a:schemeClr val="bg1"/>
                </a:solidFill>
                <a:latin typeface="Franklin Gothic Book" panose="020B0503020102020204" pitchFamily="34" charset="0"/>
              </a:rPr>
              <a:t>Cumulative Runs in Each Match</a:t>
            </a:r>
            <a:endParaRPr lang="en-IN" sz="20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F12DA766-A225-EF3D-CF48-1389007252F0}"/>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2A33F8AA-37C4-EB51-4477-15C20100A61F}"/>
              </a:ext>
            </a:extLst>
          </p:cNvPr>
          <p:cNvSpPr txBox="1"/>
          <p:nvPr/>
        </p:nvSpPr>
        <p:spPr>
          <a:xfrm>
            <a:off x="5889660" y="3894244"/>
            <a:ext cx="5911702" cy="1323439"/>
          </a:xfrm>
          <a:prstGeom prst="rect">
            <a:avLst/>
          </a:prstGeom>
          <a:noFill/>
        </p:spPr>
        <p:txBody>
          <a:bodyPr wrap="square" rtlCol="0">
            <a:spAutoFit/>
          </a:bodyPr>
          <a:lstStyle/>
          <a:p>
            <a:r>
              <a:rPr lang="en-US" sz="2000" b="1" dirty="0">
                <a:solidFill>
                  <a:schemeClr val="bg1"/>
                </a:solidFill>
                <a:latin typeface="Arial Black" panose="020B0A04020102020204" pitchFamily="34" charset="0"/>
              </a:rPr>
              <a:t>Insights:</a:t>
            </a:r>
            <a:endParaRPr lang="en-US" sz="2000" dirty="0">
              <a:solidFill>
                <a:schemeClr val="bg1"/>
              </a:solidFill>
              <a:latin typeface="Arial Black" panose="020B0A04020102020204" pitchFamily="34" charset="0"/>
            </a:endParaRPr>
          </a:p>
          <a:p>
            <a:pPr>
              <a:buFont typeface="Arial" panose="020B0604020202020204" pitchFamily="34" charset="0"/>
              <a:buChar char="•"/>
            </a:pPr>
            <a:r>
              <a:rPr lang="en-US" sz="2000" dirty="0">
                <a:solidFill>
                  <a:schemeClr val="bg1"/>
                </a:solidFill>
              </a:rPr>
              <a:t>Tracks the progression of runs scored in a match.</a:t>
            </a:r>
          </a:p>
          <a:p>
            <a:pPr>
              <a:buFont typeface="Arial" panose="020B0604020202020204" pitchFamily="34" charset="0"/>
              <a:buChar char="•"/>
            </a:pPr>
            <a:r>
              <a:rPr lang="en-US" sz="2000" dirty="0">
                <a:solidFill>
                  <a:schemeClr val="bg1"/>
                </a:solidFill>
              </a:rPr>
              <a:t>Useful for visualizing momentum shifts during gameplay.</a:t>
            </a:r>
          </a:p>
        </p:txBody>
      </p:sp>
      <p:sp>
        <p:nvSpPr>
          <p:cNvPr id="14" name="TextBox 13">
            <a:extLst>
              <a:ext uri="{FF2B5EF4-FFF2-40B4-BE49-F238E27FC236}">
                <a16:creationId xmlns:a16="http://schemas.microsoft.com/office/drawing/2014/main" id="{0728D220-9A69-9693-F5B5-6DE4B6F7E237}"/>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ADC85A41-EADB-4C02-F082-059DF7EB91AE}"/>
              </a:ext>
            </a:extLst>
          </p:cNvPr>
          <p:cNvPicPr>
            <a:picLocks noChangeAspect="1"/>
          </p:cNvPicPr>
          <p:nvPr/>
        </p:nvPicPr>
        <p:blipFill>
          <a:blip r:embed="rId4"/>
          <a:stretch>
            <a:fillRect/>
          </a:stretch>
        </p:blipFill>
        <p:spPr>
          <a:xfrm>
            <a:off x="1760716" y="1164586"/>
            <a:ext cx="7084795" cy="1200813"/>
          </a:xfrm>
          <a:prstGeom prst="rect">
            <a:avLst/>
          </a:prstGeom>
        </p:spPr>
      </p:pic>
      <p:pic>
        <p:nvPicPr>
          <p:cNvPr id="10" name="Picture 9">
            <a:extLst>
              <a:ext uri="{FF2B5EF4-FFF2-40B4-BE49-F238E27FC236}">
                <a16:creationId xmlns:a16="http://schemas.microsoft.com/office/drawing/2014/main" id="{1435F16E-2998-3260-9D54-DB711392DCD6}"/>
              </a:ext>
            </a:extLst>
          </p:cNvPr>
          <p:cNvPicPr>
            <a:picLocks noChangeAspect="1"/>
          </p:cNvPicPr>
          <p:nvPr/>
        </p:nvPicPr>
        <p:blipFill>
          <a:blip r:embed="rId5"/>
          <a:stretch>
            <a:fillRect/>
          </a:stretch>
        </p:blipFill>
        <p:spPr>
          <a:xfrm>
            <a:off x="1760716" y="2933813"/>
            <a:ext cx="3619595" cy="2759601"/>
          </a:xfrm>
          <a:prstGeom prst="rect">
            <a:avLst/>
          </a:prstGeom>
        </p:spPr>
      </p:pic>
      <p:pic>
        <p:nvPicPr>
          <p:cNvPr id="2" name="Picture 1" descr="A person wearing a helmet and holding a bat&#10;&#10;Description automatically generated">
            <a:extLst>
              <a:ext uri="{FF2B5EF4-FFF2-40B4-BE49-F238E27FC236}">
                <a16:creationId xmlns:a16="http://schemas.microsoft.com/office/drawing/2014/main" id="{7B59F5A1-F93E-2D73-CBA8-9325195D8A43}"/>
              </a:ext>
            </a:extLst>
          </p:cNvPr>
          <p:cNvPicPr>
            <a:picLocks noChangeAspect="1"/>
          </p:cNvPicPr>
          <p:nvPr/>
        </p:nvPicPr>
        <p:blipFill>
          <a:blip r:embed="rId6"/>
          <a:stretch>
            <a:fillRect/>
          </a:stretch>
        </p:blipFill>
        <p:spPr>
          <a:xfrm>
            <a:off x="8845511" y="615798"/>
            <a:ext cx="3619596" cy="2711822"/>
          </a:xfrm>
          <a:prstGeom prst="rect">
            <a:avLst/>
          </a:prstGeom>
        </p:spPr>
      </p:pic>
    </p:spTree>
    <p:extLst>
      <p:ext uri="{BB962C8B-B14F-4D97-AF65-F5344CB8AC3E}">
        <p14:creationId xmlns:p14="http://schemas.microsoft.com/office/powerpoint/2010/main" val="1466458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4B9949DD-0345-4879-B234-227EF567FF90}"/>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4663E167-F72F-E0FB-0FA4-1FBAB84EFFC0}"/>
              </a:ext>
            </a:extLst>
          </p:cNvPr>
          <p:cNvPicPr>
            <a:picLocks noChangeAspect="1"/>
          </p:cNvPicPr>
          <p:nvPr/>
        </p:nvPicPr>
        <p:blipFill rotWithShape="1">
          <a:blip r:embed="rId3">
            <a:alphaModFix amt="37000"/>
          </a:blip>
          <a:srcRect l="15872" t="7526" r="25110" b="54174"/>
          <a:stretch/>
        </p:blipFill>
        <p:spPr>
          <a:xfrm>
            <a:off x="87085" y="3857056"/>
            <a:ext cx="12192001" cy="2991746"/>
          </a:xfrm>
          <a:prstGeom prst="rect">
            <a:avLst/>
          </a:prstGeom>
        </p:spPr>
      </p:pic>
      <p:pic>
        <p:nvPicPr>
          <p:cNvPr id="17" name="Picture 16">
            <a:extLst>
              <a:ext uri="{FF2B5EF4-FFF2-40B4-BE49-F238E27FC236}">
                <a16:creationId xmlns:a16="http://schemas.microsoft.com/office/drawing/2014/main" id="{4C283221-7963-E53A-37FA-ACFCD988AA22}"/>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19257BB0-EECD-8038-3850-238332C0AC63}"/>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2193249-1CC4-5A9D-10EF-4A465742EA44}"/>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6E5320C9-039C-08A3-FE1F-8BABD45E384E}"/>
              </a:ext>
            </a:extLst>
          </p:cNvPr>
          <p:cNvSpPr txBox="1"/>
          <p:nvPr/>
        </p:nvSpPr>
        <p:spPr>
          <a:xfrm>
            <a:off x="1255486" y="119217"/>
            <a:ext cx="8164961" cy="400110"/>
          </a:xfrm>
          <a:prstGeom prst="rect">
            <a:avLst/>
          </a:prstGeom>
          <a:noFill/>
        </p:spPr>
        <p:txBody>
          <a:bodyPr wrap="square" rtlCol="0">
            <a:spAutoFit/>
          </a:bodyPr>
          <a:lstStyle/>
          <a:p>
            <a:r>
              <a:rPr lang="en-US" sz="2000" dirty="0">
                <a:solidFill>
                  <a:schemeClr val="bg1"/>
                </a:solidFill>
              </a:rPr>
              <a:t>Update Runs Using a Procedure</a:t>
            </a:r>
            <a:endParaRPr lang="en-IN" sz="2000" b="1" dirty="0">
              <a:solidFill>
                <a:schemeClr val="bg1"/>
              </a:solidFill>
            </a:endParaRPr>
          </a:p>
        </p:txBody>
      </p:sp>
      <p:sp>
        <p:nvSpPr>
          <p:cNvPr id="8" name="TextBox 7">
            <a:extLst>
              <a:ext uri="{FF2B5EF4-FFF2-40B4-BE49-F238E27FC236}">
                <a16:creationId xmlns:a16="http://schemas.microsoft.com/office/drawing/2014/main" id="{9BE288F4-29D2-1DAF-E1C3-C0CF1A097FE2}"/>
              </a:ext>
            </a:extLst>
          </p:cNvPr>
          <p:cNvSpPr txBox="1"/>
          <p:nvPr/>
        </p:nvSpPr>
        <p:spPr>
          <a:xfrm>
            <a:off x="545805" y="842553"/>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1C1F5223-A305-341F-7DBF-A79C6B0BDA93}"/>
              </a:ext>
            </a:extLst>
          </p:cNvPr>
          <p:cNvSpPr txBox="1"/>
          <p:nvPr/>
        </p:nvSpPr>
        <p:spPr>
          <a:xfrm>
            <a:off x="545805" y="4874414"/>
            <a:ext cx="8619965" cy="1015663"/>
          </a:xfrm>
          <a:prstGeom prst="rect">
            <a:avLst/>
          </a:prstGeom>
          <a:noFill/>
        </p:spPr>
        <p:txBody>
          <a:bodyPr wrap="square" rtlCol="0">
            <a:spAutoFit/>
          </a:bodyPr>
          <a:lstStyle/>
          <a:p>
            <a:r>
              <a:rPr lang="en-US" sz="2400" b="1" dirty="0">
                <a:solidFill>
                  <a:schemeClr val="bg1"/>
                </a:solidFill>
              </a:rPr>
              <a:t>Insights:</a:t>
            </a:r>
            <a:endParaRPr lang="en-US" sz="2400" dirty="0">
              <a:solidFill>
                <a:schemeClr val="bg1"/>
              </a:solidFill>
            </a:endParaRPr>
          </a:p>
          <a:p>
            <a:pPr>
              <a:buFont typeface="Arial" panose="020B0604020202020204" pitchFamily="34" charset="0"/>
              <a:buChar char="•"/>
            </a:pPr>
            <a:r>
              <a:rPr lang="en-US" dirty="0">
                <a:solidFill>
                  <a:schemeClr val="bg1"/>
                </a:solidFill>
              </a:rPr>
              <a:t>Provides a way to correct or update runs data for a specific delivery.</a:t>
            </a:r>
          </a:p>
          <a:p>
            <a:pPr>
              <a:buFont typeface="Arial" panose="020B0604020202020204" pitchFamily="34" charset="0"/>
              <a:buChar char="•"/>
            </a:pPr>
            <a:r>
              <a:rPr lang="en-US" dirty="0">
                <a:solidFill>
                  <a:schemeClr val="bg1"/>
                </a:solidFill>
              </a:rPr>
              <a:t>Ensures data consistency and accuracy.</a:t>
            </a:r>
          </a:p>
        </p:txBody>
      </p:sp>
      <p:pic>
        <p:nvPicPr>
          <p:cNvPr id="3" name="Picture 2">
            <a:extLst>
              <a:ext uri="{FF2B5EF4-FFF2-40B4-BE49-F238E27FC236}">
                <a16:creationId xmlns:a16="http://schemas.microsoft.com/office/drawing/2014/main" id="{3CE415A7-3058-8097-58CB-9C8B65E22630}"/>
              </a:ext>
            </a:extLst>
          </p:cNvPr>
          <p:cNvPicPr>
            <a:picLocks noChangeAspect="1"/>
          </p:cNvPicPr>
          <p:nvPr/>
        </p:nvPicPr>
        <p:blipFill>
          <a:blip r:embed="rId4"/>
          <a:stretch>
            <a:fillRect/>
          </a:stretch>
        </p:blipFill>
        <p:spPr>
          <a:xfrm>
            <a:off x="630832" y="1606335"/>
            <a:ext cx="9492591" cy="2988207"/>
          </a:xfrm>
          <a:prstGeom prst="rect">
            <a:avLst/>
          </a:prstGeom>
        </p:spPr>
      </p:pic>
    </p:spTree>
    <p:extLst>
      <p:ext uri="{BB962C8B-B14F-4D97-AF65-F5344CB8AC3E}">
        <p14:creationId xmlns:p14="http://schemas.microsoft.com/office/powerpoint/2010/main" val="1715138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70D5407E-1223-46C9-42B8-DEC6220E6620}"/>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13A09F60-EB03-110B-4EC9-52B1BF23D55D}"/>
              </a:ext>
            </a:extLst>
          </p:cNvPr>
          <p:cNvPicPr>
            <a:picLocks noChangeAspect="1"/>
          </p:cNvPicPr>
          <p:nvPr/>
        </p:nvPicPr>
        <p:blipFill rotWithShape="1">
          <a:blip r:embed="rId3">
            <a:alphaModFix amt="37000"/>
          </a:blip>
          <a:srcRect l="15872" t="7526" r="25110" b="54174"/>
          <a:stretch/>
        </p:blipFill>
        <p:spPr>
          <a:xfrm>
            <a:off x="-77974" y="3738162"/>
            <a:ext cx="12192001" cy="2991746"/>
          </a:xfrm>
          <a:prstGeom prst="rect">
            <a:avLst/>
          </a:prstGeom>
        </p:spPr>
      </p:pic>
      <p:pic>
        <p:nvPicPr>
          <p:cNvPr id="17" name="Picture 16">
            <a:extLst>
              <a:ext uri="{FF2B5EF4-FFF2-40B4-BE49-F238E27FC236}">
                <a16:creationId xmlns:a16="http://schemas.microsoft.com/office/drawing/2014/main" id="{C6312A82-205A-4CE0-6A93-F43C6E486D95}"/>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7E69FF18-E026-23DC-63B3-F3BD42DD4632}"/>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6AE5D9A-DFAE-1EE3-107C-6F19D7E3F48D}"/>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2AEF2E95-4ED4-CF78-DD93-0FC6BE8BBE38}"/>
              </a:ext>
            </a:extLst>
          </p:cNvPr>
          <p:cNvSpPr txBox="1"/>
          <p:nvPr/>
        </p:nvSpPr>
        <p:spPr>
          <a:xfrm>
            <a:off x="1262744" y="119217"/>
            <a:ext cx="8157704" cy="400110"/>
          </a:xfrm>
          <a:prstGeom prst="rect">
            <a:avLst/>
          </a:prstGeom>
          <a:noFill/>
        </p:spPr>
        <p:txBody>
          <a:bodyPr wrap="square" rtlCol="0">
            <a:spAutoFit/>
          </a:bodyPr>
          <a:lstStyle/>
          <a:p>
            <a:r>
              <a:rPr lang="en-US" sz="2000" dirty="0">
                <a:solidFill>
                  <a:schemeClr val="bg1"/>
                </a:solidFill>
              </a:rPr>
              <a:t>Bowler with Highest Average Runs Per Over</a:t>
            </a:r>
            <a:endParaRPr lang="en-IN" sz="2000" b="1" dirty="0">
              <a:solidFill>
                <a:schemeClr val="bg1"/>
              </a:solidFill>
            </a:endParaRPr>
          </a:p>
        </p:txBody>
      </p:sp>
      <p:sp>
        <p:nvSpPr>
          <p:cNvPr id="8" name="TextBox 7">
            <a:extLst>
              <a:ext uri="{FF2B5EF4-FFF2-40B4-BE49-F238E27FC236}">
                <a16:creationId xmlns:a16="http://schemas.microsoft.com/office/drawing/2014/main" id="{83B95CEC-C9B3-2E0A-E2E7-457ED0969DDD}"/>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58E7DCD6-D228-BE6A-4B38-6A35FB0C09E9}"/>
              </a:ext>
            </a:extLst>
          </p:cNvPr>
          <p:cNvSpPr txBox="1"/>
          <p:nvPr/>
        </p:nvSpPr>
        <p:spPr>
          <a:xfrm>
            <a:off x="5548065" y="3838126"/>
            <a:ext cx="5911702" cy="1231106"/>
          </a:xfrm>
          <a:prstGeom prst="rect">
            <a:avLst/>
          </a:prstGeom>
          <a:noFill/>
        </p:spPr>
        <p:txBody>
          <a:bodyPr wrap="square" rtlCol="0">
            <a:spAutoFit/>
          </a:bodyPr>
          <a:lstStyle/>
          <a:p>
            <a:r>
              <a:rPr lang="en-US" sz="2000" b="1" dirty="0">
                <a:solidFill>
                  <a:schemeClr val="bg1"/>
                </a:solidFill>
                <a:latin typeface="Arial Black" panose="020B0A04020102020204" pitchFamily="34" charset="0"/>
              </a:rPr>
              <a:t>Insights:</a:t>
            </a:r>
            <a:endParaRPr lang="en-US" sz="2000" dirty="0">
              <a:solidFill>
                <a:schemeClr val="bg1"/>
              </a:solidFill>
              <a:latin typeface="Arial Black" panose="020B0A04020102020204" pitchFamily="34" charset="0"/>
            </a:endParaRPr>
          </a:p>
          <a:p>
            <a:pPr>
              <a:buFont typeface="Arial" panose="020B0604020202020204" pitchFamily="34" charset="0"/>
              <a:buChar char="•"/>
            </a:pPr>
            <a:r>
              <a:rPr lang="en-US" dirty="0">
                <a:solidFill>
                  <a:schemeClr val="bg1"/>
                </a:solidFill>
              </a:rPr>
              <a:t>Determines the bowler who concedes the most runs on average.</a:t>
            </a:r>
          </a:p>
          <a:p>
            <a:pPr>
              <a:buFont typeface="Arial" panose="020B0604020202020204" pitchFamily="34" charset="0"/>
              <a:buChar char="•"/>
            </a:pPr>
            <a:r>
              <a:rPr lang="en-US" dirty="0">
                <a:solidFill>
                  <a:schemeClr val="bg1"/>
                </a:solidFill>
              </a:rPr>
              <a:t>Useful for identifying bowlers struggling with economy.</a:t>
            </a:r>
          </a:p>
        </p:txBody>
      </p:sp>
      <p:sp>
        <p:nvSpPr>
          <p:cNvPr id="14" name="TextBox 13">
            <a:extLst>
              <a:ext uri="{FF2B5EF4-FFF2-40B4-BE49-F238E27FC236}">
                <a16:creationId xmlns:a16="http://schemas.microsoft.com/office/drawing/2014/main" id="{1C9E9D3D-B34C-6DF4-66CF-F56EEDE97552}"/>
              </a:ext>
            </a:extLst>
          </p:cNvPr>
          <p:cNvSpPr txBox="1"/>
          <p:nvPr/>
        </p:nvSpPr>
        <p:spPr>
          <a:xfrm>
            <a:off x="596437" y="377164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7A98A67F-0453-6A20-F1C3-A15C9F6B1B37}"/>
              </a:ext>
            </a:extLst>
          </p:cNvPr>
          <p:cNvPicPr>
            <a:picLocks noChangeAspect="1"/>
          </p:cNvPicPr>
          <p:nvPr/>
        </p:nvPicPr>
        <p:blipFill>
          <a:blip r:embed="rId4"/>
          <a:stretch>
            <a:fillRect/>
          </a:stretch>
        </p:blipFill>
        <p:spPr>
          <a:xfrm>
            <a:off x="1864067" y="1262410"/>
            <a:ext cx="6663075" cy="2121484"/>
          </a:xfrm>
          <a:prstGeom prst="rect">
            <a:avLst/>
          </a:prstGeom>
        </p:spPr>
      </p:pic>
      <p:pic>
        <p:nvPicPr>
          <p:cNvPr id="10" name="Picture 9">
            <a:extLst>
              <a:ext uri="{FF2B5EF4-FFF2-40B4-BE49-F238E27FC236}">
                <a16:creationId xmlns:a16="http://schemas.microsoft.com/office/drawing/2014/main" id="{60339354-363E-0B08-6DC4-A413FB60ED9A}"/>
              </a:ext>
            </a:extLst>
          </p:cNvPr>
          <p:cNvPicPr>
            <a:picLocks noChangeAspect="1"/>
          </p:cNvPicPr>
          <p:nvPr/>
        </p:nvPicPr>
        <p:blipFill>
          <a:blip r:embed="rId5"/>
          <a:stretch>
            <a:fillRect/>
          </a:stretch>
        </p:blipFill>
        <p:spPr>
          <a:xfrm>
            <a:off x="1823813" y="3838126"/>
            <a:ext cx="3121589" cy="728801"/>
          </a:xfrm>
          <a:prstGeom prst="rect">
            <a:avLst/>
          </a:prstGeom>
        </p:spPr>
      </p:pic>
      <p:pic>
        <p:nvPicPr>
          <p:cNvPr id="2" name="object 3">
            <a:extLst>
              <a:ext uri="{FF2B5EF4-FFF2-40B4-BE49-F238E27FC236}">
                <a16:creationId xmlns:a16="http://schemas.microsoft.com/office/drawing/2014/main" id="{7AA16935-E473-B67F-4A50-8C3335C423F9}"/>
              </a:ext>
            </a:extLst>
          </p:cNvPr>
          <p:cNvPicPr/>
          <p:nvPr/>
        </p:nvPicPr>
        <p:blipFill>
          <a:blip r:embed="rId6" cstate="print"/>
          <a:stretch>
            <a:fillRect/>
          </a:stretch>
        </p:blipFill>
        <p:spPr>
          <a:xfrm>
            <a:off x="9970906" y="1167505"/>
            <a:ext cx="1838315" cy="2123039"/>
          </a:xfrm>
          <a:prstGeom prst="rect">
            <a:avLst/>
          </a:prstGeom>
        </p:spPr>
      </p:pic>
      <p:pic>
        <p:nvPicPr>
          <p:cNvPr id="13" name="object 11">
            <a:extLst>
              <a:ext uri="{FF2B5EF4-FFF2-40B4-BE49-F238E27FC236}">
                <a16:creationId xmlns:a16="http://schemas.microsoft.com/office/drawing/2014/main" id="{4CF5D253-C25C-D2EF-505B-06CE53A17749}"/>
              </a:ext>
            </a:extLst>
          </p:cNvPr>
          <p:cNvPicPr/>
          <p:nvPr/>
        </p:nvPicPr>
        <p:blipFill>
          <a:blip r:embed="rId7" cstate="print"/>
          <a:stretch>
            <a:fillRect/>
          </a:stretch>
        </p:blipFill>
        <p:spPr>
          <a:xfrm>
            <a:off x="9046564" y="2413416"/>
            <a:ext cx="657506" cy="581888"/>
          </a:xfrm>
          <a:prstGeom prst="rect">
            <a:avLst/>
          </a:prstGeom>
        </p:spPr>
      </p:pic>
    </p:spTree>
    <p:extLst>
      <p:ext uri="{BB962C8B-B14F-4D97-AF65-F5344CB8AC3E}">
        <p14:creationId xmlns:p14="http://schemas.microsoft.com/office/powerpoint/2010/main" val="2814326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653CE6F9-17A8-B591-DA06-B60E432EED6B}"/>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DA85DC5D-CA05-DF0E-327E-676A34BE5B9C}"/>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D32F753A-BD7E-1290-A3F5-15C406551987}"/>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B177EE01-0DD2-542F-56DA-1DDE93DC2792}"/>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A2794A9-3544-7784-767F-0C781669C21F}"/>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37964F51-B6B2-DCB3-20A3-B7A310997A38}"/>
              </a:ext>
            </a:extLst>
          </p:cNvPr>
          <p:cNvSpPr txBox="1"/>
          <p:nvPr/>
        </p:nvSpPr>
        <p:spPr>
          <a:xfrm>
            <a:off x="1291772" y="119217"/>
            <a:ext cx="8128676" cy="400110"/>
          </a:xfrm>
          <a:prstGeom prst="rect">
            <a:avLst/>
          </a:prstGeom>
          <a:noFill/>
        </p:spPr>
        <p:txBody>
          <a:bodyPr wrap="square" rtlCol="0">
            <a:spAutoFit/>
          </a:bodyPr>
          <a:lstStyle/>
          <a:p>
            <a:r>
              <a:rPr lang="en-US" sz="2000" dirty="0">
                <a:solidFill>
                  <a:schemeClr val="bg1"/>
                </a:solidFill>
                <a:latin typeface="Franklin Gothic Book" panose="020B0503020102020204" pitchFamily="34" charset="0"/>
              </a:rPr>
              <a:t>Compare Runs in Same Over</a:t>
            </a:r>
            <a:endParaRPr lang="en-IN" sz="20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83887CD8-F4A3-9A75-F57B-F297098595B6}"/>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1E0B01F4-FC56-08B2-3A33-C56A8F72E1DF}"/>
              </a:ext>
            </a:extLst>
          </p:cNvPr>
          <p:cNvSpPr txBox="1"/>
          <p:nvPr/>
        </p:nvSpPr>
        <p:spPr>
          <a:xfrm>
            <a:off x="5705540" y="5222741"/>
            <a:ext cx="6226629" cy="1015663"/>
          </a:xfrm>
          <a:prstGeom prst="rect">
            <a:avLst/>
          </a:prstGeom>
          <a:noFill/>
        </p:spPr>
        <p:txBody>
          <a:bodyPr wrap="square" rtlCol="0">
            <a:spAutoFit/>
          </a:bodyPr>
          <a:lstStyle/>
          <a:p>
            <a:r>
              <a:rPr lang="en-US" sz="2400" b="1" dirty="0">
                <a:solidFill>
                  <a:schemeClr val="bg1"/>
                </a:solidFill>
                <a:latin typeface="Arial Black" panose="020B0A04020102020204" pitchFamily="34" charset="0"/>
              </a:rPr>
              <a:t>Insights:</a:t>
            </a:r>
            <a:endParaRPr lang="en-US" sz="2400" dirty="0">
              <a:solidFill>
                <a:schemeClr val="bg1"/>
              </a:solidFill>
              <a:latin typeface="Arial Black" panose="020B0A04020102020204" pitchFamily="34" charset="0"/>
            </a:endParaRPr>
          </a:p>
          <a:p>
            <a:pPr>
              <a:buFont typeface="Arial" panose="020B0604020202020204" pitchFamily="34" charset="0"/>
              <a:buChar char="•"/>
            </a:pPr>
            <a:r>
              <a:rPr lang="en-US" dirty="0">
                <a:solidFill>
                  <a:schemeClr val="bg1"/>
                </a:solidFill>
              </a:rPr>
              <a:t>Compares runs scored on different deliveries in the same over.</a:t>
            </a:r>
          </a:p>
          <a:p>
            <a:pPr>
              <a:buFont typeface="Arial" panose="020B0604020202020204" pitchFamily="34" charset="0"/>
              <a:buChar char="•"/>
            </a:pPr>
            <a:r>
              <a:rPr lang="en-US" dirty="0">
                <a:solidFill>
                  <a:schemeClr val="bg1"/>
                </a:solidFill>
              </a:rPr>
              <a:t>Identifies patterns of fluctuation in bowler performance.</a:t>
            </a:r>
          </a:p>
        </p:txBody>
      </p:sp>
      <p:sp>
        <p:nvSpPr>
          <p:cNvPr id="14" name="TextBox 13">
            <a:extLst>
              <a:ext uri="{FF2B5EF4-FFF2-40B4-BE49-F238E27FC236}">
                <a16:creationId xmlns:a16="http://schemas.microsoft.com/office/drawing/2014/main" id="{0E751D2C-95B9-AB45-80D2-B4EF2B7A4D22}"/>
              </a:ext>
            </a:extLst>
          </p:cNvPr>
          <p:cNvSpPr txBox="1"/>
          <p:nvPr/>
        </p:nvSpPr>
        <p:spPr>
          <a:xfrm>
            <a:off x="498795" y="3515273"/>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358CD333-D51E-569E-7F2F-B058F33634B9}"/>
              </a:ext>
            </a:extLst>
          </p:cNvPr>
          <p:cNvPicPr>
            <a:picLocks noChangeAspect="1"/>
          </p:cNvPicPr>
          <p:nvPr/>
        </p:nvPicPr>
        <p:blipFill>
          <a:blip r:embed="rId4"/>
          <a:stretch>
            <a:fillRect/>
          </a:stretch>
        </p:blipFill>
        <p:spPr>
          <a:xfrm>
            <a:off x="1831409" y="1127427"/>
            <a:ext cx="5807680" cy="2215301"/>
          </a:xfrm>
          <a:prstGeom prst="rect">
            <a:avLst/>
          </a:prstGeom>
        </p:spPr>
      </p:pic>
      <p:pic>
        <p:nvPicPr>
          <p:cNvPr id="10" name="Picture 9">
            <a:extLst>
              <a:ext uri="{FF2B5EF4-FFF2-40B4-BE49-F238E27FC236}">
                <a16:creationId xmlns:a16="http://schemas.microsoft.com/office/drawing/2014/main" id="{4B8C397E-CEE5-469C-6378-66C8FC8D3BA4}"/>
              </a:ext>
            </a:extLst>
          </p:cNvPr>
          <p:cNvPicPr>
            <a:picLocks noChangeAspect="1"/>
          </p:cNvPicPr>
          <p:nvPr/>
        </p:nvPicPr>
        <p:blipFill>
          <a:blip r:embed="rId5"/>
          <a:stretch>
            <a:fillRect/>
          </a:stretch>
        </p:blipFill>
        <p:spPr>
          <a:xfrm>
            <a:off x="1831409" y="3667593"/>
            <a:ext cx="3358919" cy="2446620"/>
          </a:xfrm>
          <a:prstGeom prst="rect">
            <a:avLst/>
          </a:prstGeom>
        </p:spPr>
      </p:pic>
      <p:pic>
        <p:nvPicPr>
          <p:cNvPr id="2" name="object 4">
            <a:extLst>
              <a:ext uri="{FF2B5EF4-FFF2-40B4-BE49-F238E27FC236}">
                <a16:creationId xmlns:a16="http://schemas.microsoft.com/office/drawing/2014/main" id="{98E6CF6E-5148-2FEC-3456-9E15DD31C985}"/>
              </a:ext>
            </a:extLst>
          </p:cNvPr>
          <p:cNvPicPr/>
          <p:nvPr/>
        </p:nvPicPr>
        <p:blipFill>
          <a:blip r:embed="rId6" cstate="print"/>
          <a:stretch>
            <a:fillRect/>
          </a:stretch>
        </p:blipFill>
        <p:spPr>
          <a:xfrm>
            <a:off x="8111140" y="2427541"/>
            <a:ext cx="2019190" cy="2480103"/>
          </a:xfrm>
          <a:prstGeom prst="rect">
            <a:avLst/>
          </a:prstGeom>
        </p:spPr>
      </p:pic>
      <p:grpSp>
        <p:nvGrpSpPr>
          <p:cNvPr id="7" name="Group 6">
            <a:extLst>
              <a:ext uri="{FF2B5EF4-FFF2-40B4-BE49-F238E27FC236}">
                <a16:creationId xmlns:a16="http://schemas.microsoft.com/office/drawing/2014/main" id="{2B8F1272-1789-C6B9-97A7-F2A2F1A618ED}"/>
              </a:ext>
            </a:extLst>
          </p:cNvPr>
          <p:cNvGrpSpPr/>
          <p:nvPr/>
        </p:nvGrpSpPr>
        <p:grpSpPr>
          <a:xfrm>
            <a:off x="10676615" y="1947122"/>
            <a:ext cx="643515" cy="659220"/>
            <a:chOff x="4215992" y="-1715396"/>
            <a:chExt cx="1716622" cy="1716622"/>
          </a:xfrm>
        </p:grpSpPr>
        <p:sp>
          <p:nvSpPr>
            <p:cNvPr id="11" name="Oval 10">
              <a:extLst>
                <a:ext uri="{FF2B5EF4-FFF2-40B4-BE49-F238E27FC236}">
                  <a16:creationId xmlns:a16="http://schemas.microsoft.com/office/drawing/2014/main" id="{63934C5A-1019-10A1-0160-270F122DC597}"/>
                </a:ext>
              </a:extLst>
            </p:cNvPr>
            <p:cNvSpPr/>
            <p:nvPr/>
          </p:nvSpPr>
          <p:spPr>
            <a:xfrm>
              <a:off x="4215992" y="-1715396"/>
              <a:ext cx="1716622" cy="1716622"/>
            </a:xfrm>
            <a:prstGeom prst="ellipse">
              <a:avLst/>
            </a:prstGeom>
            <a:gradFill>
              <a:gsLst>
                <a:gs pos="61000">
                  <a:srgbClr val="7A0719"/>
                </a:gs>
                <a:gs pos="26000">
                  <a:srgbClr val="E3072A"/>
                </a:gs>
                <a:gs pos="86000">
                  <a:srgbClr val="100708"/>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6A782A91-D7AC-C62C-B66F-964FBAEADBB6}"/>
                </a:ext>
              </a:extLst>
            </p:cNvPr>
            <p:cNvPicPr>
              <a:picLocks noChangeAspect="1"/>
            </p:cNvPicPr>
            <p:nvPr/>
          </p:nvPicPr>
          <p:blipFill>
            <a:blip r:embed="rId7"/>
            <a:stretch>
              <a:fillRect/>
            </a:stretch>
          </p:blipFill>
          <p:spPr>
            <a:xfrm>
              <a:off x="4674276" y="-1467596"/>
              <a:ext cx="800054" cy="1221024"/>
            </a:xfrm>
            <a:prstGeom prst="rect">
              <a:avLst/>
            </a:prstGeom>
          </p:spPr>
        </p:pic>
      </p:grpSp>
    </p:spTree>
    <p:extLst>
      <p:ext uri="{BB962C8B-B14F-4D97-AF65-F5344CB8AC3E}">
        <p14:creationId xmlns:p14="http://schemas.microsoft.com/office/powerpoint/2010/main" val="2827031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623E3BAD-AEFB-97DF-069E-C756DA0FE8F9}"/>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9C83ED5C-B7EB-5671-DA03-905816D0D0F8}"/>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BFE13FCB-5773-D086-948E-7900A7D9EA2C}"/>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D2CE9290-C239-5764-94C5-03ACBED2BBA7}"/>
              </a:ext>
            </a:extLst>
          </p:cNvPr>
          <p:cNvSpPr/>
          <p:nvPr/>
        </p:nvSpPr>
        <p:spPr>
          <a:xfrm>
            <a:off x="-223999" y="-1"/>
            <a:ext cx="11423627" cy="792507"/>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E42210D-4968-E19D-AD2D-DC8089397404}"/>
              </a:ext>
            </a:extLst>
          </p:cNvPr>
          <p:cNvSpPr txBox="1"/>
          <p:nvPr/>
        </p:nvSpPr>
        <p:spPr>
          <a:xfrm>
            <a:off x="442224" y="88475"/>
            <a:ext cx="3972380" cy="615553"/>
          </a:xfrm>
          <a:prstGeom prst="rect">
            <a:avLst/>
          </a:prstGeom>
          <a:noFill/>
        </p:spPr>
        <p:txBody>
          <a:bodyPr wrap="square">
            <a:spAutoFit/>
          </a:bodyPr>
          <a:lstStyle/>
          <a:p>
            <a:pPr algn="l"/>
            <a:r>
              <a:rPr lang="en-IN" sz="3400" b="1" u="none" strike="noStrike" dirty="0">
                <a:solidFill>
                  <a:schemeClr val="accent2"/>
                </a:solidFill>
                <a:effectLst/>
                <a:latin typeface="Arial Black" panose="020B0A04020102020204" pitchFamily="34" charset="0"/>
              </a:rPr>
              <a:t>CONCLUSION</a:t>
            </a:r>
          </a:p>
        </p:txBody>
      </p:sp>
      <p:sp>
        <p:nvSpPr>
          <p:cNvPr id="2" name="TextBox 1">
            <a:extLst>
              <a:ext uri="{FF2B5EF4-FFF2-40B4-BE49-F238E27FC236}">
                <a16:creationId xmlns:a16="http://schemas.microsoft.com/office/drawing/2014/main" id="{DEC445D3-CDF2-F30D-9901-F1A4E2DFD573}"/>
              </a:ext>
            </a:extLst>
          </p:cNvPr>
          <p:cNvSpPr txBox="1"/>
          <p:nvPr/>
        </p:nvSpPr>
        <p:spPr>
          <a:xfrm>
            <a:off x="712031" y="1003931"/>
            <a:ext cx="10920334" cy="4247317"/>
          </a:xfrm>
          <a:prstGeom prst="rect">
            <a:avLst/>
          </a:prstGeom>
          <a:noFill/>
        </p:spPr>
        <p:txBody>
          <a:bodyPr wrap="square" rtlCol="0">
            <a:spAutoFit/>
          </a:bodyPr>
          <a:lstStyle/>
          <a:p>
            <a:br>
              <a:rPr lang="en-US" dirty="0"/>
            </a:br>
            <a:r>
              <a:rPr lang="en-US" dirty="0">
                <a:solidFill>
                  <a:schemeClr val="accent4"/>
                </a:solidFill>
              </a:rPr>
              <a:t>This project demonstrates the power of SQL in analyzing and extracting valuable insights from a cricket dataset. </a:t>
            </a:r>
            <a:r>
              <a:rPr lang="en-US" dirty="0">
                <a:solidFill>
                  <a:schemeClr val="bg1"/>
                </a:solidFill>
              </a:rPr>
              <a:t>Explore key match events, such as boundary deliveries, highest-scoring overs, and top-performing players.</a:t>
            </a:r>
          </a:p>
          <a:p>
            <a:pPr>
              <a:buFont typeface="Arial" panose="020B0604020202020204" pitchFamily="34" charset="0"/>
              <a:buChar char="•"/>
            </a:pPr>
            <a:r>
              <a:rPr lang="en-US" dirty="0">
                <a:solidFill>
                  <a:schemeClr val="bg1"/>
                </a:solidFill>
              </a:rPr>
              <a:t>Leverage advanced SQL techniques, including window functions, stored procedures, and views, to derive deeper insights.</a:t>
            </a:r>
          </a:p>
          <a:p>
            <a:pPr>
              <a:buFont typeface="Arial" panose="020B0604020202020204" pitchFamily="34" charset="0"/>
              <a:buChar char="•"/>
            </a:pPr>
            <a:r>
              <a:rPr lang="en-US" dirty="0">
                <a:solidFill>
                  <a:schemeClr val="bg1"/>
                </a:solidFill>
              </a:rPr>
              <a:t>Highlight patterns that can aid in strategic decision-making, like identifying impactful bowlers and batsmen.</a:t>
            </a:r>
          </a:p>
          <a:p>
            <a:endParaRPr lang="en-US"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endParaRPr lang="en-US" b="1" dirty="0">
              <a:solidFill>
                <a:schemeClr val="bg1"/>
              </a:solidFill>
            </a:endParaRPr>
          </a:p>
          <a:p>
            <a:r>
              <a:rPr lang="en-US" b="1" dirty="0">
                <a:solidFill>
                  <a:schemeClr val="bg1"/>
                </a:solidFill>
              </a:rPr>
              <a:t>Key Takeaways:</a:t>
            </a:r>
            <a:endParaRPr lang="en-US" dirty="0">
              <a:solidFill>
                <a:schemeClr val="bg1"/>
              </a:solidFill>
            </a:endParaRPr>
          </a:p>
          <a:p>
            <a:pPr>
              <a:buFont typeface="Arial" panose="020B0604020202020204" pitchFamily="34" charset="0"/>
              <a:buChar char="•"/>
            </a:pPr>
            <a:r>
              <a:rPr lang="en-US" dirty="0">
                <a:solidFill>
                  <a:schemeClr val="bg1"/>
                </a:solidFill>
              </a:rPr>
              <a:t>SQL is an essential tool for handling and analyzing large datasets.</a:t>
            </a:r>
          </a:p>
          <a:p>
            <a:pPr>
              <a:buFont typeface="Arial" panose="020B0604020202020204" pitchFamily="34" charset="0"/>
              <a:buChar char="•"/>
            </a:pPr>
            <a:r>
              <a:rPr lang="en-US" dirty="0">
                <a:solidFill>
                  <a:schemeClr val="bg1"/>
                </a:solidFill>
              </a:rPr>
              <a:t>The cricket dataset offers opportunities for uncovering performance trends and match dynamics.</a:t>
            </a:r>
          </a:p>
          <a:p>
            <a:pPr>
              <a:buFont typeface="Arial" panose="020B0604020202020204" pitchFamily="34" charset="0"/>
              <a:buChar char="•"/>
            </a:pPr>
            <a:r>
              <a:rPr lang="en-US" dirty="0">
                <a:solidFill>
                  <a:schemeClr val="bg1"/>
                </a:solidFill>
              </a:rPr>
              <a:t>Effective data analysis can help stakeholders make informed decisions in sports analytics.</a:t>
            </a:r>
          </a:p>
        </p:txBody>
      </p:sp>
      <p:sp>
        <p:nvSpPr>
          <p:cNvPr id="6" name="Rectangle 2">
            <a:extLst>
              <a:ext uri="{FF2B5EF4-FFF2-40B4-BE49-F238E27FC236}">
                <a16:creationId xmlns:a16="http://schemas.microsoft.com/office/drawing/2014/main" id="{D6869FC8-26DD-507E-84D6-97749538EDF9}"/>
              </a:ext>
            </a:extLst>
          </p:cNvPr>
          <p:cNvSpPr>
            <a:spLocks noChangeArrowheads="1"/>
          </p:cNvSpPr>
          <p:nvPr/>
        </p:nvSpPr>
        <p:spPr bwMode="auto">
          <a:xfrm>
            <a:off x="712032" y="2388926"/>
            <a:ext cx="1092033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The project emphasizes the importance of structured data and query optimization for efficient analysis of large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Arial" panose="020B0604020202020204" pitchFamily="34" charset="0"/>
              </a:rPr>
              <a:t>Insights derived from this analysis can serve as a foundation for advanced analytics, including predictive modeling and trend forecasting in cricket. </a:t>
            </a:r>
          </a:p>
        </p:txBody>
      </p:sp>
      <p:pic>
        <p:nvPicPr>
          <p:cNvPr id="8" name="Picture 7">
            <a:extLst>
              <a:ext uri="{FF2B5EF4-FFF2-40B4-BE49-F238E27FC236}">
                <a16:creationId xmlns:a16="http://schemas.microsoft.com/office/drawing/2014/main" id="{99B6A08F-83E1-3C87-0EA8-BD538050492C}"/>
              </a:ext>
            </a:extLst>
          </p:cNvPr>
          <p:cNvPicPr>
            <a:picLocks noChangeAspect="1"/>
          </p:cNvPicPr>
          <p:nvPr/>
        </p:nvPicPr>
        <p:blipFill>
          <a:blip r:embed="rId4"/>
          <a:stretch>
            <a:fillRect/>
          </a:stretch>
        </p:blipFill>
        <p:spPr>
          <a:xfrm>
            <a:off x="9687171" y="5449571"/>
            <a:ext cx="1945194" cy="988348"/>
          </a:xfrm>
          <a:prstGeom prst="rect">
            <a:avLst/>
          </a:prstGeom>
        </p:spPr>
      </p:pic>
    </p:spTree>
    <p:extLst>
      <p:ext uri="{BB962C8B-B14F-4D97-AF65-F5344CB8AC3E}">
        <p14:creationId xmlns:p14="http://schemas.microsoft.com/office/powerpoint/2010/main" val="1821244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113C7AD-2FED-BCDE-1A41-D469B5D9C2AF}"/>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29" name="Picture 28">
            <a:extLst>
              <a:ext uri="{FF2B5EF4-FFF2-40B4-BE49-F238E27FC236}">
                <a16:creationId xmlns:a16="http://schemas.microsoft.com/office/drawing/2014/main" id="{2FB1025B-9565-4DA0-6D90-D91F7FAF836B}"/>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56F2A709-9EE6-9221-1F23-AA782BEA08C5}"/>
              </a:ext>
            </a:extLst>
          </p:cNvPr>
          <p:cNvSpPr/>
          <p:nvPr/>
        </p:nvSpPr>
        <p:spPr>
          <a:xfrm>
            <a:off x="-223999" y="-1"/>
            <a:ext cx="4266317" cy="877129"/>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7591F42-FA4F-A623-9CAA-A819D631A39F}"/>
              </a:ext>
            </a:extLst>
          </p:cNvPr>
          <p:cNvSpPr txBox="1"/>
          <p:nvPr/>
        </p:nvSpPr>
        <p:spPr>
          <a:xfrm>
            <a:off x="508430" y="188127"/>
            <a:ext cx="2615770" cy="584775"/>
          </a:xfrm>
          <a:prstGeom prst="rect">
            <a:avLst/>
          </a:prstGeom>
          <a:noFill/>
        </p:spPr>
        <p:txBody>
          <a:bodyPr wrap="square">
            <a:spAutoFit/>
          </a:bodyPr>
          <a:lstStyle/>
          <a:p>
            <a:pPr algn="l"/>
            <a:r>
              <a:rPr lang="en-IN" sz="3200" b="1" u="none" strike="noStrike" dirty="0">
                <a:solidFill>
                  <a:schemeClr val="accent2"/>
                </a:solidFill>
                <a:effectLst/>
                <a:latin typeface="Arial Black" panose="020B0A04020102020204" pitchFamily="34" charset="0"/>
              </a:rPr>
              <a:t>TIME OUT</a:t>
            </a:r>
          </a:p>
        </p:txBody>
      </p:sp>
      <p:grpSp>
        <p:nvGrpSpPr>
          <p:cNvPr id="30" name="Group 29">
            <a:extLst>
              <a:ext uri="{FF2B5EF4-FFF2-40B4-BE49-F238E27FC236}">
                <a16:creationId xmlns:a16="http://schemas.microsoft.com/office/drawing/2014/main" id="{AF89EFBA-172B-15B5-4BE4-292F8385FF79}"/>
              </a:ext>
            </a:extLst>
          </p:cNvPr>
          <p:cNvGrpSpPr/>
          <p:nvPr/>
        </p:nvGrpSpPr>
        <p:grpSpPr>
          <a:xfrm>
            <a:off x="941098" y="1258241"/>
            <a:ext cx="10309805" cy="4802109"/>
            <a:chOff x="941098" y="1043093"/>
            <a:chExt cx="10309805" cy="4802109"/>
          </a:xfrm>
        </p:grpSpPr>
        <p:pic>
          <p:nvPicPr>
            <p:cNvPr id="24" name="Picture 23">
              <a:extLst>
                <a:ext uri="{FF2B5EF4-FFF2-40B4-BE49-F238E27FC236}">
                  <a16:creationId xmlns:a16="http://schemas.microsoft.com/office/drawing/2014/main" id="{5B1E13A7-0810-ABB4-494E-8E140CCE8EA4}"/>
                </a:ext>
              </a:extLst>
            </p:cNvPr>
            <p:cNvPicPr>
              <a:picLocks noChangeAspect="1"/>
            </p:cNvPicPr>
            <p:nvPr/>
          </p:nvPicPr>
          <p:blipFill rotWithShape="1">
            <a:blip r:embed="rId4"/>
            <a:srcRect l="15249" t="2042" r="8795" b="1786"/>
            <a:stretch/>
          </p:blipFill>
          <p:spPr>
            <a:xfrm>
              <a:off x="949633" y="1043093"/>
              <a:ext cx="6062257" cy="4797318"/>
            </a:xfrm>
            <a:custGeom>
              <a:avLst/>
              <a:gdLst>
                <a:gd name="connsiteX0" fmla="*/ 216695 w 6062257"/>
                <a:gd name="connsiteY0" fmla="*/ 0 h 4797318"/>
                <a:gd name="connsiteX1" fmla="*/ 5869701 w 6062257"/>
                <a:gd name="connsiteY1" fmla="*/ 0 h 4797318"/>
                <a:gd name="connsiteX2" fmla="*/ 6022928 w 6062257"/>
                <a:gd name="connsiteY2" fmla="*/ 63469 h 4797318"/>
                <a:gd name="connsiteX3" fmla="*/ 6062257 w 6062257"/>
                <a:gd name="connsiteY3" fmla="*/ 121802 h 4797318"/>
                <a:gd name="connsiteX4" fmla="*/ 6062257 w 6062257"/>
                <a:gd name="connsiteY4" fmla="*/ 4675516 h 4797318"/>
                <a:gd name="connsiteX5" fmla="*/ 6022928 w 6062257"/>
                <a:gd name="connsiteY5" fmla="*/ 4733850 h 4797318"/>
                <a:gd name="connsiteX6" fmla="*/ 5869701 w 6062257"/>
                <a:gd name="connsiteY6" fmla="*/ 4797318 h 4797318"/>
                <a:gd name="connsiteX7" fmla="*/ 216695 w 6062257"/>
                <a:gd name="connsiteY7" fmla="*/ 4797318 h 4797318"/>
                <a:gd name="connsiteX8" fmla="*/ 0 w 6062257"/>
                <a:gd name="connsiteY8" fmla="*/ 4580623 h 4797318"/>
                <a:gd name="connsiteX9" fmla="*/ 0 w 6062257"/>
                <a:gd name="connsiteY9" fmla="*/ 216695 h 4797318"/>
                <a:gd name="connsiteX10" fmla="*/ 216695 w 6062257"/>
                <a:gd name="connsiteY10" fmla="*/ 0 h 479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2257" h="4797318">
                  <a:moveTo>
                    <a:pt x="216695" y="0"/>
                  </a:moveTo>
                  <a:lnTo>
                    <a:pt x="5869701" y="0"/>
                  </a:lnTo>
                  <a:cubicBezTo>
                    <a:pt x="5929540" y="0"/>
                    <a:pt x="5983714" y="24255"/>
                    <a:pt x="6022928" y="63469"/>
                  </a:cubicBezTo>
                  <a:lnTo>
                    <a:pt x="6062257" y="121802"/>
                  </a:lnTo>
                  <a:lnTo>
                    <a:pt x="6062257" y="4675516"/>
                  </a:lnTo>
                  <a:lnTo>
                    <a:pt x="6022928" y="4733850"/>
                  </a:lnTo>
                  <a:cubicBezTo>
                    <a:pt x="5983714" y="4773064"/>
                    <a:pt x="5929540" y="4797318"/>
                    <a:pt x="5869701" y="4797318"/>
                  </a:cubicBezTo>
                  <a:lnTo>
                    <a:pt x="216695" y="4797318"/>
                  </a:lnTo>
                  <a:cubicBezTo>
                    <a:pt x="97018" y="4797318"/>
                    <a:pt x="0" y="4700300"/>
                    <a:pt x="0" y="4580623"/>
                  </a:cubicBezTo>
                  <a:lnTo>
                    <a:pt x="0" y="216695"/>
                  </a:lnTo>
                  <a:cubicBezTo>
                    <a:pt x="0" y="97018"/>
                    <a:pt x="97018" y="0"/>
                    <a:pt x="216695" y="0"/>
                  </a:cubicBezTo>
                  <a:close/>
                </a:path>
              </a:pathLst>
            </a:custGeom>
          </p:spPr>
        </p:pic>
        <p:sp>
          <p:nvSpPr>
            <p:cNvPr id="25" name="Rounded Rectangle 24">
              <a:extLst>
                <a:ext uri="{FF2B5EF4-FFF2-40B4-BE49-F238E27FC236}">
                  <a16:creationId xmlns:a16="http://schemas.microsoft.com/office/drawing/2014/main" id="{D7244EA0-742B-E0A2-CFE6-45A7FF3C4E6D}"/>
                </a:ext>
              </a:extLst>
            </p:cNvPr>
            <p:cNvSpPr/>
            <p:nvPr/>
          </p:nvSpPr>
          <p:spPr>
            <a:xfrm>
              <a:off x="941098" y="1047884"/>
              <a:ext cx="6435346" cy="4797318"/>
            </a:xfrm>
            <a:prstGeom prst="roundRect">
              <a:avLst>
                <a:gd name="adj" fmla="val 4517"/>
              </a:avLst>
            </a:prstGeom>
            <a:gradFill>
              <a:gsLst>
                <a:gs pos="0">
                  <a:srgbClr val="183584">
                    <a:alpha val="11000"/>
                  </a:srgbClr>
                </a:gs>
                <a:gs pos="98000">
                  <a:srgbClr val="010001"/>
                </a:gs>
              </a:gsLst>
              <a:lin ang="54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8199177C-0F2D-8338-841D-EA61FCD93059}"/>
                </a:ext>
              </a:extLst>
            </p:cNvPr>
            <p:cNvSpPr/>
            <p:nvPr/>
          </p:nvSpPr>
          <p:spPr>
            <a:xfrm>
              <a:off x="6715030" y="1043093"/>
              <a:ext cx="4535873" cy="4784565"/>
            </a:xfrm>
            <a:prstGeom prst="roundRect">
              <a:avLst>
                <a:gd name="adj" fmla="val 4517"/>
              </a:avLst>
            </a:prstGeom>
            <a:gradFill flip="none" rotWithShape="1">
              <a:gsLst>
                <a:gs pos="39000">
                  <a:srgbClr val="0D1B46"/>
                </a:gs>
                <a:gs pos="0">
                  <a:srgbClr val="19388A"/>
                </a:gs>
              </a:gsLst>
              <a:path path="circle">
                <a:fillToRect r="100000" b="100000"/>
              </a:path>
              <a:tileRect l="-100000" t="-100000"/>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11E6EE2B-F29D-E0C2-7E58-D511289AC9F3}"/>
                </a:ext>
              </a:extLst>
            </p:cNvPr>
            <p:cNvPicPr>
              <a:picLocks noChangeAspect="1"/>
            </p:cNvPicPr>
            <p:nvPr/>
          </p:nvPicPr>
          <p:blipFill>
            <a:blip r:embed="rId5"/>
            <a:stretch>
              <a:fillRect/>
            </a:stretch>
          </p:blipFill>
          <p:spPr>
            <a:xfrm>
              <a:off x="7359326" y="4299424"/>
              <a:ext cx="3535482" cy="712879"/>
            </a:xfrm>
            <a:prstGeom prst="rect">
              <a:avLst/>
            </a:prstGeom>
          </p:spPr>
        </p:pic>
        <p:pic>
          <p:nvPicPr>
            <p:cNvPr id="18" name="Picture 17">
              <a:extLst>
                <a:ext uri="{FF2B5EF4-FFF2-40B4-BE49-F238E27FC236}">
                  <a16:creationId xmlns:a16="http://schemas.microsoft.com/office/drawing/2014/main" id="{1C0DB351-DD4D-D881-0453-2B62CB76C4AD}"/>
                </a:ext>
              </a:extLst>
            </p:cNvPr>
            <p:cNvPicPr>
              <a:picLocks noChangeAspect="1"/>
            </p:cNvPicPr>
            <p:nvPr/>
          </p:nvPicPr>
          <p:blipFill>
            <a:blip r:embed="rId6"/>
            <a:stretch>
              <a:fillRect/>
            </a:stretch>
          </p:blipFill>
          <p:spPr>
            <a:xfrm>
              <a:off x="7281709" y="4144424"/>
              <a:ext cx="3535482" cy="765403"/>
            </a:xfrm>
            <a:prstGeom prst="rect">
              <a:avLst/>
            </a:prstGeom>
          </p:spPr>
        </p:pic>
        <p:sp>
          <p:nvSpPr>
            <p:cNvPr id="19" name="TextBox 18">
              <a:extLst>
                <a:ext uri="{FF2B5EF4-FFF2-40B4-BE49-F238E27FC236}">
                  <a16:creationId xmlns:a16="http://schemas.microsoft.com/office/drawing/2014/main" id="{4909C10C-6B9A-1E80-731C-512637EC889A}"/>
                </a:ext>
              </a:extLst>
            </p:cNvPr>
            <p:cNvSpPr txBox="1"/>
            <p:nvPr/>
          </p:nvSpPr>
          <p:spPr>
            <a:xfrm>
              <a:off x="7693764" y="4265515"/>
              <a:ext cx="2667287" cy="523220"/>
            </a:xfrm>
            <a:prstGeom prst="rect">
              <a:avLst/>
            </a:prstGeom>
            <a:noFill/>
          </p:spPr>
          <p:txBody>
            <a:bodyPr wrap="square">
              <a:spAutoFit/>
            </a:bodyPr>
            <a:lstStyle/>
            <a:p>
              <a:pPr algn="l"/>
              <a:r>
                <a:rPr lang="en-IN" sz="2800" b="1" u="none" strike="noStrike" dirty="0">
                  <a:solidFill>
                    <a:schemeClr val="bg1"/>
                  </a:solidFill>
                  <a:effectLst/>
                  <a:latin typeface="Arial Black" panose="020B0A04020102020204" pitchFamily="34" charset="0"/>
                </a:rPr>
                <a:t>THANK YOU</a:t>
              </a:r>
            </a:p>
          </p:txBody>
        </p:sp>
      </p:grpSp>
      <p:pic>
        <p:nvPicPr>
          <p:cNvPr id="2" name="Picture 1">
            <a:extLst>
              <a:ext uri="{FF2B5EF4-FFF2-40B4-BE49-F238E27FC236}">
                <a16:creationId xmlns:a16="http://schemas.microsoft.com/office/drawing/2014/main" id="{14C6ABA5-5EB6-C9BD-E331-818645EDD5B6}"/>
              </a:ext>
            </a:extLst>
          </p:cNvPr>
          <p:cNvPicPr>
            <a:picLocks noChangeAspect="1"/>
          </p:cNvPicPr>
          <p:nvPr/>
        </p:nvPicPr>
        <p:blipFill>
          <a:blip r:embed="rId7"/>
          <a:stretch>
            <a:fillRect/>
          </a:stretch>
        </p:blipFill>
        <p:spPr>
          <a:xfrm>
            <a:off x="7693764" y="2417355"/>
            <a:ext cx="2493788" cy="1267087"/>
          </a:xfrm>
          <a:prstGeom prst="rect">
            <a:avLst/>
          </a:prstGeom>
        </p:spPr>
      </p:pic>
    </p:spTree>
    <p:extLst>
      <p:ext uri="{BB962C8B-B14F-4D97-AF65-F5344CB8AC3E}">
        <p14:creationId xmlns:p14="http://schemas.microsoft.com/office/powerpoint/2010/main" val="1867789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931B0773-65A3-21A4-BA05-B20184865AC7}"/>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38" name="Picture 37">
            <a:extLst>
              <a:ext uri="{FF2B5EF4-FFF2-40B4-BE49-F238E27FC236}">
                <a16:creationId xmlns:a16="http://schemas.microsoft.com/office/drawing/2014/main" id="{4CF6D64A-8975-DBD0-FA43-2603D1F9FD0F}"/>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grpSp>
        <p:nvGrpSpPr>
          <p:cNvPr id="33" name="Group 32">
            <a:extLst>
              <a:ext uri="{FF2B5EF4-FFF2-40B4-BE49-F238E27FC236}">
                <a16:creationId xmlns:a16="http://schemas.microsoft.com/office/drawing/2014/main" id="{85D09C4D-F8B2-2D04-4D0C-F3FA3D178F55}"/>
              </a:ext>
            </a:extLst>
          </p:cNvPr>
          <p:cNvGrpSpPr/>
          <p:nvPr/>
        </p:nvGrpSpPr>
        <p:grpSpPr>
          <a:xfrm>
            <a:off x="6719636" y="1171263"/>
            <a:ext cx="5191984" cy="2307061"/>
            <a:chOff x="975532" y="1221613"/>
            <a:chExt cx="4775200" cy="2121863"/>
          </a:xfrm>
        </p:grpSpPr>
        <p:grpSp>
          <p:nvGrpSpPr>
            <p:cNvPr id="14" name="Group 13">
              <a:extLst>
                <a:ext uri="{FF2B5EF4-FFF2-40B4-BE49-F238E27FC236}">
                  <a16:creationId xmlns:a16="http://schemas.microsoft.com/office/drawing/2014/main" id="{9089EA14-2BCC-4B69-0D25-155C6C2CDA5B}"/>
                </a:ext>
              </a:extLst>
            </p:cNvPr>
            <p:cNvGrpSpPr/>
            <p:nvPr/>
          </p:nvGrpSpPr>
          <p:grpSpPr>
            <a:xfrm>
              <a:off x="1830176" y="2450997"/>
              <a:ext cx="579486" cy="579486"/>
              <a:chOff x="6136343" y="-5458163"/>
              <a:chExt cx="1716622" cy="1716622"/>
            </a:xfrm>
          </p:grpSpPr>
          <p:sp>
            <p:nvSpPr>
              <p:cNvPr id="15" name="Oval 14">
                <a:extLst>
                  <a:ext uri="{FF2B5EF4-FFF2-40B4-BE49-F238E27FC236}">
                    <a16:creationId xmlns:a16="http://schemas.microsoft.com/office/drawing/2014/main" id="{291BDE04-15FC-BC20-6218-5AAFDF524687}"/>
                  </a:ext>
                </a:extLst>
              </p:cNvPr>
              <p:cNvSpPr/>
              <p:nvPr/>
            </p:nvSpPr>
            <p:spPr>
              <a:xfrm>
                <a:off x="6136343" y="-5458163"/>
                <a:ext cx="1716622" cy="1716622"/>
              </a:xfrm>
              <a:prstGeom prst="ellipse">
                <a:avLst/>
              </a:prstGeom>
              <a:gradFill>
                <a:gsLst>
                  <a:gs pos="41000">
                    <a:srgbClr val="F26623"/>
                  </a:gs>
                  <a:gs pos="31000">
                    <a:srgbClr val="F26623"/>
                  </a:gs>
                  <a:gs pos="100000">
                    <a:srgbClr val="ED1936"/>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D747AC5B-7D06-7240-AA4A-5631B2DC7333}"/>
                  </a:ext>
                </a:extLst>
              </p:cNvPr>
              <p:cNvPicPr>
                <a:picLocks noChangeAspect="1"/>
              </p:cNvPicPr>
              <p:nvPr/>
            </p:nvPicPr>
            <p:blipFill rotWithShape="1">
              <a:blip r:embed="rId4"/>
              <a:srcRect l="11223" t="14776" r="11511"/>
              <a:stretch/>
            </p:blipFill>
            <p:spPr>
              <a:xfrm>
                <a:off x="6343944" y="-5049505"/>
                <a:ext cx="1301420" cy="953898"/>
              </a:xfrm>
              <a:prstGeom prst="rect">
                <a:avLst/>
              </a:prstGeom>
            </p:spPr>
          </p:pic>
        </p:grpSp>
        <p:grpSp>
          <p:nvGrpSpPr>
            <p:cNvPr id="17" name="Group 16">
              <a:extLst>
                <a:ext uri="{FF2B5EF4-FFF2-40B4-BE49-F238E27FC236}">
                  <a16:creationId xmlns:a16="http://schemas.microsoft.com/office/drawing/2014/main" id="{8E41F736-1B73-94EE-3D87-69E14B58D9CE}"/>
                </a:ext>
              </a:extLst>
            </p:cNvPr>
            <p:cNvGrpSpPr/>
            <p:nvPr/>
          </p:nvGrpSpPr>
          <p:grpSpPr>
            <a:xfrm>
              <a:off x="4336410" y="1221613"/>
              <a:ext cx="579486" cy="579486"/>
              <a:chOff x="8014507" y="-5437480"/>
              <a:chExt cx="1716622" cy="1716622"/>
            </a:xfrm>
          </p:grpSpPr>
          <p:sp>
            <p:nvSpPr>
              <p:cNvPr id="18" name="Oval 17">
                <a:extLst>
                  <a:ext uri="{FF2B5EF4-FFF2-40B4-BE49-F238E27FC236}">
                    <a16:creationId xmlns:a16="http://schemas.microsoft.com/office/drawing/2014/main" id="{00ECA7FE-B4E4-A9C4-2056-F730DF300C92}"/>
                  </a:ext>
                </a:extLst>
              </p:cNvPr>
              <p:cNvSpPr/>
              <p:nvPr/>
            </p:nvSpPr>
            <p:spPr>
              <a:xfrm>
                <a:off x="8014507" y="-5437480"/>
                <a:ext cx="1716622" cy="1716622"/>
              </a:xfrm>
              <a:prstGeom prst="ellipse">
                <a:avLst/>
              </a:prstGeom>
              <a:gradFill>
                <a:gsLst>
                  <a:gs pos="0">
                    <a:srgbClr val="FF6C00"/>
                  </a:gs>
                  <a:gs pos="100000">
                    <a:srgbClr val="FCCA07"/>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D24E8155-182D-507E-FB0E-FA19733AB1F7}"/>
                  </a:ext>
                </a:extLst>
              </p:cNvPr>
              <p:cNvPicPr>
                <a:picLocks noChangeAspect="1"/>
              </p:cNvPicPr>
              <p:nvPr/>
            </p:nvPicPr>
            <p:blipFill>
              <a:blip r:embed="rId5">
                <a:lum bright="-7000" contrast="11000"/>
              </a:blip>
              <a:stretch>
                <a:fillRect/>
              </a:stretch>
            </p:blipFill>
            <p:spPr>
              <a:xfrm>
                <a:off x="8266658" y="-5078867"/>
                <a:ext cx="1212320" cy="999396"/>
              </a:xfrm>
              <a:prstGeom prst="rect">
                <a:avLst/>
              </a:prstGeom>
            </p:spPr>
          </p:pic>
        </p:grpSp>
        <p:grpSp>
          <p:nvGrpSpPr>
            <p:cNvPr id="20" name="Group 19">
              <a:extLst>
                <a:ext uri="{FF2B5EF4-FFF2-40B4-BE49-F238E27FC236}">
                  <a16:creationId xmlns:a16="http://schemas.microsoft.com/office/drawing/2014/main" id="{D195D7DB-64C5-6A85-C05E-9FE3D2901C61}"/>
                </a:ext>
              </a:extLst>
            </p:cNvPr>
            <p:cNvGrpSpPr/>
            <p:nvPr/>
          </p:nvGrpSpPr>
          <p:grpSpPr>
            <a:xfrm>
              <a:off x="5171246" y="2763990"/>
              <a:ext cx="579486" cy="579486"/>
              <a:chOff x="9892671" y="-5346246"/>
              <a:chExt cx="1716622" cy="1716622"/>
            </a:xfrm>
          </p:grpSpPr>
          <p:sp>
            <p:nvSpPr>
              <p:cNvPr id="21" name="Oval 20">
                <a:extLst>
                  <a:ext uri="{FF2B5EF4-FFF2-40B4-BE49-F238E27FC236}">
                    <a16:creationId xmlns:a16="http://schemas.microsoft.com/office/drawing/2014/main" id="{08EE7C46-7CD9-1230-8741-3978E5457489}"/>
                  </a:ext>
                </a:extLst>
              </p:cNvPr>
              <p:cNvSpPr/>
              <p:nvPr/>
            </p:nvSpPr>
            <p:spPr>
              <a:xfrm>
                <a:off x="9892671" y="-5346246"/>
                <a:ext cx="1716622" cy="1716622"/>
              </a:xfrm>
              <a:prstGeom prst="ellipse">
                <a:avLst/>
              </a:prstGeom>
              <a:gradFill>
                <a:gsLst>
                  <a:gs pos="33000">
                    <a:srgbClr val="094974"/>
                  </a:gs>
                  <a:gs pos="100000">
                    <a:srgbClr val="10172B"/>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AC4F953D-F226-8042-7769-E364CDFC4B47}"/>
                  </a:ext>
                </a:extLst>
              </p:cNvPr>
              <p:cNvPicPr>
                <a:picLocks noChangeAspect="1"/>
              </p:cNvPicPr>
              <p:nvPr/>
            </p:nvPicPr>
            <p:blipFill>
              <a:blip r:embed="rId6"/>
              <a:stretch>
                <a:fillRect/>
              </a:stretch>
            </p:blipFill>
            <p:spPr>
              <a:xfrm>
                <a:off x="10187985" y="-4901060"/>
                <a:ext cx="1125994" cy="826251"/>
              </a:xfrm>
              <a:prstGeom prst="rect">
                <a:avLst/>
              </a:prstGeom>
            </p:spPr>
          </p:pic>
        </p:grpSp>
        <p:grpSp>
          <p:nvGrpSpPr>
            <p:cNvPr id="23" name="Group 22">
              <a:extLst>
                <a:ext uri="{FF2B5EF4-FFF2-40B4-BE49-F238E27FC236}">
                  <a16:creationId xmlns:a16="http://schemas.microsoft.com/office/drawing/2014/main" id="{3BD80535-DCB7-E5C8-E389-5700F81DE1B1}"/>
                </a:ext>
              </a:extLst>
            </p:cNvPr>
            <p:cNvGrpSpPr/>
            <p:nvPr/>
          </p:nvGrpSpPr>
          <p:grpSpPr>
            <a:xfrm>
              <a:off x="2648222" y="1511088"/>
              <a:ext cx="579486" cy="579486"/>
              <a:chOff x="10056278" y="-3432018"/>
              <a:chExt cx="1716622" cy="1716622"/>
            </a:xfrm>
          </p:grpSpPr>
          <p:sp>
            <p:nvSpPr>
              <p:cNvPr id="24" name="Oval 23">
                <a:extLst>
                  <a:ext uri="{FF2B5EF4-FFF2-40B4-BE49-F238E27FC236}">
                    <a16:creationId xmlns:a16="http://schemas.microsoft.com/office/drawing/2014/main" id="{763FBA2C-2C35-8AA4-E950-A87C2D149D9E}"/>
                  </a:ext>
                </a:extLst>
              </p:cNvPr>
              <p:cNvSpPr/>
              <p:nvPr/>
            </p:nvSpPr>
            <p:spPr>
              <a:xfrm>
                <a:off x="10056278" y="-3432018"/>
                <a:ext cx="1716622" cy="1716622"/>
              </a:xfrm>
              <a:prstGeom prst="ellipse">
                <a:avLst/>
              </a:prstGeom>
              <a:gradFill>
                <a:gsLst>
                  <a:gs pos="28000">
                    <a:srgbClr val="013B7A"/>
                  </a:gs>
                  <a:gs pos="100000">
                    <a:srgbClr val="1F7BBD"/>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6410520B-9C49-7865-AA92-390631429D25}"/>
                  </a:ext>
                </a:extLst>
              </p:cNvPr>
              <p:cNvPicPr>
                <a:picLocks noChangeAspect="1"/>
              </p:cNvPicPr>
              <p:nvPr/>
            </p:nvPicPr>
            <p:blipFill>
              <a:blip r:embed="rId7">
                <a:lum bright="2000" contrast="14000"/>
              </a:blip>
              <a:stretch>
                <a:fillRect/>
              </a:stretch>
            </p:blipFill>
            <p:spPr>
              <a:xfrm>
                <a:off x="10286096" y="-2930552"/>
                <a:ext cx="1256987" cy="713691"/>
              </a:xfrm>
              <a:prstGeom prst="rect">
                <a:avLst/>
              </a:prstGeom>
            </p:spPr>
          </p:pic>
        </p:grpSp>
        <p:grpSp>
          <p:nvGrpSpPr>
            <p:cNvPr id="26" name="Group 25">
              <a:extLst>
                <a:ext uri="{FF2B5EF4-FFF2-40B4-BE49-F238E27FC236}">
                  <a16:creationId xmlns:a16="http://schemas.microsoft.com/office/drawing/2014/main" id="{F7B77EA8-03FE-B670-7FF2-5B19309FD57E}"/>
                </a:ext>
              </a:extLst>
            </p:cNvPr>
            <p:cNvGrpSpPr/>
            <p:nvPr/>
          </p:nvGrpSpPr>
          <p:grpSpPr>
            <a:xfrm>
              <a:off x="975532" y="2123490"/>
              <a:ext cx="579486" cy="579486"/>
              <a:chOff x="8225762" y="-3365361"/>
              <a:chExt cx="1716622" cy="1716622"/>
            </a:xfrm>
          </p:grpSpPr>
          <p:sp>
            <p:nvSpPr>
              <p:cNvPr id="27" name="Oval 26">
                <a:extLst>
                  <a:ext uri="{FF2B5EF4-FFF2-40B4-BE49-F238E27FC236}">
                    <a16:creationId xmlns:a16="http://schemas.microsoft.com/office/drawing/2014/main" id="{D86FC327-B291-78C8-C5E7-E7C24CB09FD2}"/>
                  </a:ext>
                </a:extLst>
              </p:cNvPr>
              <p:cNvSpPr/>
              <p:nvPr/>
            </p:nvSpPr>
            <p:spPr>
              <a:xfrm>
                <a:off x="8225762" y="-3365361"/>
                <a:ext cx="1716622" cy="1716622"/>
              </a:xfrm>
              <a:prstGeom prst="ellipse">
                <a:avLst/>
              </a:prstGeom>
              <a:gradFill>
                <a:gsLst>
                  <a:gs pos="31000">
                    <a:srgbClr val="3B205D"/>
                  </a:gs>
                  <a:gs pos="100000">
                    <a:srgbClr val="522490"/>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5F978A48-6F99-D283-E8B8-3A0D6B289455}"/>
                  </a:ext>
                </a:extLst>
              </p:cNvPr>
              <p:cNvPicPr>
                <a:picLocks noChangeAspect="1"/>
              </p:cNvPicPr>
              <p:nvPr/>
            </p:nvPicPr>
            <p:blipFill rotWithShape="1">
              <a:blip r:embed="rId8">
                <a:lum bright="-4000" contrast="7000"/>
              </a:blip>
              <a:srcRect l="25427" t="14222" r="24711" b="14222"/>
              <a:stretch/>
            </p:blipFill>
            <p:spPr>
              <a:xfrm>
                <a:off x="8658560" y="-3176337"/>
                <a:ext cx="868828" cy="1338575"/>
              </a:xfrm>
              <a:prstGeom prst="rect">
                <a:avLst/>
              </a:prstGeom>
            </p:spPr>
          </p:pic>
        </p:grpSp>
        <p:grpSp>
          <p:nvGrpSpPr>
            <p:cNvPr id="29" name="Group 28">
              <a:extLst>
                <a:ext uri="{FF2B5EF4-FFF2-40B4-BE49-F238E27FC236}">
                  <a16:creationId xmlns:a16="http://schemas.microsoft.com/office/drawing/2014/main" id="{682B5EA2-962B-9B5B-236C-455B7453FFB4}"/>
                </a:ext>
              </a:extLst>
            </p:cNvPr>
            <p:cNvGrpSpPr/>
            <p:nvPr/>
          </p:nvGrpSpPr>
          <p:grpSpPr>
            <a:xfrm>
              <a:off x="3500646" y="1833747"/>
              <a:ext cx="579486" cy="579486"/>
              <a:chOff x="4215992" y="-1715396"/>
              <a:chExt cx="1716622" cy="1716622"/>
            </a:xfrm>
          </p:grpSpPr>
          <p:sp>
            <p:nvSpPr>
              <p:cNvPr id="30" name="Oval 29">
                <a:extLst>
                  <a:ext uri="{FF2B5EF4-FFF2-40B4-BE49-F238E27FC236}">
                    <a16:creationId xmlns:a16="http://schemas.microsoft.com/office/drawing/2014/main" id="{FAD33119-20AE-16A1-2A77-40B1AC046BB5}"/>
                  </a:ext>
                </a:extLst>
              </p:cNvPr>
              <p:cNvSpPr/>
              <p:nvPr/>
            </p:nvSpPr>
            <p:spPr>
              <a:xfrm>
                <a:off x="4215992" y="-1715396"/>
                <a:ext cx="1716622" cy="1716622"/>
              </a:xfrm>
              <a:prstGeom prst="ellipse">
                <a:avLst/>
              </a:prstGeom>
              <a:gradFill>
                <a:gsLst>
                  <a:gs pos="61000">
                    <a:srgbClr val="7A0719"/>
                  </a:gs>
                  <a:gs pos="26000">
                    <a:srgbClr val="E3072A"/>
                  </a:gs>
                  <a:gs pos="86000">
                    <a:srgbClr val="100708"/>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64BCD86A-07A8-81A9-8906-3FBCF58A5548}"/>
                  </a:ext>
                </a:extLst>
              </p:cNvPr>
              <p:cNvPicPr>
                <a:picLocks noChangeAspect="1"/>
              </p:cNvPicPr>
              <p:nvPr/>
            </p:nvPicPr>
            <p:blipFill>
              <a:blip r:embed="rId9"/>
              <a:stretch>
                <a:fillRect/>
              </a:stretch>
            </p:blipFill>
            <p:spPr>
              <a:xfrm>
                <a:off x="4674276" y="-1467596"/>
                <a:ext cx="800054" cy="1221024"/>
              </a:xfrm>
              <a:prstGeom prst="rect">
                <a:avLst/>
              </a:prstGeom>
            </p:spPr>
          </p:pic>
        </p:grpSp>
      </p:grpSp>
      <p:sp>
        <p:nvSpPr>
          <p:cNvPr id="35" name="Parallelogram 34">
            <a:extLst>
              <a:ext uri="{FF2B5EF4-FFF2-40B4-BE49-F238E27FC236}">
                <a16:creationId xmlns:a16="http://schemas.microsoft.com/office/drawing/2014/main" id="{9696FD62-D58D-F374-639D-94FDD3CEB878}"/>
              </a:ext>
            </a:extLst>
          </p:cNvPr>
          <p:cNvSpPr/>
          <p:nvPr/>
        </p:nvSpPr>
        <p:spPr>
          <a:xfrm>
            <a:off x="-223999" y="-1"/>
            <a:ext cx="4266317" cy="877129"/>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8104DE0-5ED8-3D74-D805-E8C36F9E117C}"/>
              </a:ext>
            </a:extLst>
          </p:cNvPr>
          <p:cNvSpPr txBox="1"/>
          <p:nvPr/>
        </p:nvSpPr>
        <p:spPr>
          <a:xfrm>
            <a:off x="85235" y="148416"/>
            <a:ext cx="4518375" cy="461665"/>
          </a:xfrm>
          <a:prstGeom prst="rect">
            <a:avLst/>
          </a:prstGeom>
          <a:noFill/>
        </p:spPr>
        <p:txBody>
          <a:bodyPr wrap="square">
            <a:spAutoFit/>
          </a:bodyPr>
          <a:lstStyle/>
          <a:p>
            <a:pPr algn="l"/>
            <a:r>
              <a:rPr lang="en-IN" sz="2400" b="1" u="none" strike="noStrike" dirty="0">
                <a:solidFill>
                  <a:schemeClr val="bg1"/>
                </a:solidFill>
                <a:effectLst/>
                <a:latin typeface="Arial Black" panose="020B0A04020102020204" pitchFamily="34" charset="0"/>
              </a:rPr>
              <a:t>Overview of analysis</a:t>
            </a:r>
          </a:p>
        </p:txBody>
      </p:sp>
      <p:sp>
        <p:nvSpPr>
          <p:cNvPr id="39" name="TextBox 38">
            <a:extLst>
              <a:ext uri="{FF2B5EF4-FFF2-40B4-BE49-F238E27FC236}">
                <a16:creationId xmlns:a16="http://schemas.microsoft.com/office/drawing/2014/main" id="{5703E86E-3C0B-BC77-0486-4F9C20646C8B}"/>
              </a:ext>
            </a:extLst>
          </p:cNvPr>
          <p:cNvSpPr txBox="1"/>
          <p:nvPr/>
        </p:nvSpPr>
        <p:spPr>
          <a:xfrm flipV="1">
            <a:off x="472686" y="4576105"/>
            <a:ext cx="2614360" cy="353943"/>
          </a:xfrm>
          <a:prstGeom prst="rect">
            <a:avLst/>
          </a:prstGeom>
          <a:noFill/>
        </p:spPr>
        <p:txBody>
          <a:bodyPr wrap="square" rtlCol="0">
            <a:spAutoFit/>
          </a:bodyPr>
          <a:lstStyle/>
          <a:p>
            <a:r>
              <a:rPr lang="en-US" sz="1700" dirty="0">
                <a:solidFill>
                  <a:schemeClr val="bg1"/>
                </a:solidFill>
                <a:latin typeface="Google Sans" panose="020B0503030502040204" pitchFamily="34" charset="0"/>
              </a:rPr>
              <a:t>.</a:t>
            </a:r>
          </a:p>
        </p:txBody>
      </p:sp>
      <p:sp>
        <p:nvSpPr>
          <p:cNvPr id="68" name="TextBox 67">
            <a:extLst>
              <a:ext uri="{FF2B5EF4-FFF2-40B4-BE49-F238E27FC236}">
                <a16:creationId xmlns:a16="http://schemas.microsoft.com/office/drawing/2014/main" id="{B7E79CA9-62FB-E4BF-A582-EFDF437F027D}"/>
              </a:ext>
            </a:extLst>
          </p:cNvPr>
          <p:cNvSpPr txBox="1"/>
          <p:nvPr/>
        </p:nvSpPr>
        <p:spPr>
          <a:xfrm>
            <a:off x="252993" y="1271524"/>
            <a:ext cx="2490207" cy="430887"/>
          </a:xfrm>
          <a:prstGeom prst="rect">
            <a:avLst/>
          </a:prstGeom>
          <a:noFill/>
        </p:spPr>
        <p:txBody>
          <a:bodyPr wrap="square">
            <a:spAutoFit/>
          </a:bodyPr>
          <a:lstStyle/>
          <a:p>
            <a:r>
              <a:rPr lang="en-US" sz="2200" b="1" dirty="0">
                <a:solidFill>
                  <a:schemeClr val="accent2">
                    <a:lumMod val="75000"/>
                  </a:schemeClr>
                </a:solidFill>
                <a:latin typeface="Arial Black" panose="020B0A04020102020204" pitchFamily="34" charset="0"/>
              </a:rPr>
              <a:t>OBJECTIVE</a:t>
            </a:r>
          </a:p>
        </p:txBody>
      </p:sp>
      <p:pic>
        <p:nvPicPr>
          <p:cNvPr id="2" name="Picture 1">
            <a:extLst>
              <a:ext uri="{FF2B5EF4-FFF2-40B4-BE49-F238E27FC236}">
                <a16:creationId xmlns:a16="http://schemas.microsoft.com/office/drawing/2014/main" id="{548725E7-9F12-6E3B-386E-56F507972A0D}"/>
              </a:ext>
            </a:extLst>
          </p:cNvPr>
          <p:cNvPicPr>
            <a:picLocks noChangeAspect="1"/>
          </p:cNvPicPr>
          <p:nvPr/>
        </p:nvPicPr>
        <p:blipFill>
          <a:blip r:embed="rId10"/>
          <a:stretch>
            <a:fillRect/>
          </a:stretch>
        </p:blipFill>
        <p:spPr>
          <a:xfrm>
            <a:off x="6765463" y="1927788"/>
            <a:ext cx="5191984" cy="3714478"/>
          </a:xfrm>
          <a:prstGeom prst="rect">
            <a:avLst/>
          </a:prstGeom>
        </p:spPr>
      </p:pic>
      <p:sp>
        <p:nvSpPr>
          <p:cNvPr id="6" name="Rectangle 4">
            <a:extLst>
              <a:ext uri="{FF2B5EF4-FFF2-40B4-BE49-F238E27FC236}">
                <a16:creationId xmlns:a16="http://schemas.microsoft.com/office/drawing/2014/main" id="{221D5DDF-9041-2095-686A-E8EC42F23A4A}"/>
              </a:ext>
            </a:extLst>
          </p:cNvPr>
          <p:cNvSpPr>
            <a:spLocks noChangeArrowheads="1"/>
          </p:cNvSpPr>
          <p:nvPr/>
        </p:nvSpPr>
        <p:spPr bwMode="auto">
          <a:xfrm>
            <a:off x="280380" y="1716006"/>
            <a:ext cx="6248400" cy="3260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5"/>
                </a:solidFill>
                <a:effectLst/>
                <a:latin typeface="Google Sans" panose="020B0503030502040204"/>
              </a:rPr>
              <a:t>Dataset Understanding:</a:t>
            </a:r>
            <a:r>
              <a:rPr kumimoji="0" lang="en-US" altLang="en-US" sz="1800" b="0" i="0" u="none" strike="noStrike" cap="none" normalizeH="0" baseline="0" dirty="0">
                <a:ln>
                  <a:noFill/>
                </a:ln>
                <a:solidFill>
                  <a:schemeClr val="accent5"/>
                </a:solidFill>
                <a:effectLst/>
                <a:latin typeface="Google Sans" panose="020B0503030502040204"/>
              </a:rPr>
              <a:t> </a:t>
            </a:r>
            <a:r>
              <a:rPr kumimoji="0" lang="en-US" altLang="en-US" sz="1800" b="0" i="0" u="none" strike="noStrike" cap="none" normalizeH="0" baseline="0" dirty="0">
                <a:ln>
                  <a:noFill/>
                </a:ln>
                <a:solidFill>
                  <a:schemeClr val="bg1"/>
                </a:solidFill>
                <a:effectLst/>
                <a:latin typeface="Google Sans" panose="020B0503030502040204"/>
              </a:rPr>
              <a:t>Begin by exploring the dataset to understand its structure, tables, and columns.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5"/>
                </a:solidFill>
                <a:effectLst/>
                <a:latin typeface="Google Sans" panose="020B0503030502040204"/>
              </a:rPr>
              <a:t>Insight Extraction:</a:t>
            </a:r>
            <a:r>
              <a:rPr kumimoji="0" lang="en-US" altLang="en-US" sz="1800" b="0" i="0" u="none" strike="noStrike" cap="none" normalizeH="0" baseline="0" dirty="0">
                <a:ln>
                  <a:noFill/>
                </a:ln>
                <a:solidFill>
                  <a:schemeClr val="accent5"/>
                </a:solidFill>
                <a:effectLst/>
                <a:latin typeface="Google Sans" panose="020B0503030502040204"/>
              </a:rPr>
              <a:t> </a:t>
            </a:r>
            <a:r>
              <a:rPr kumimoji="0" lang="en-US" altLang="en-US" sz="1800" b="0" i="0" u="none" strike="noStrike" cap="none" normalizeH="0" baseline="0" dirty="0">
                <a:ln>
                  <a:noFill/>
                </a:ln>
                <a:solidFill>
                  <a:schemeClr val="bg1"/>
                </a:solidFill>
                <a:effectLst/>
                <a:latin typeface="Google Sans" panose="020B0503030502040204"/>
              </a:rPr>
              <a:t>Use SQL queries to extract key information such as player performances, match statistics, and team comparisons.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accent5"/>
                </a:solidFill>
                <a:effectLst/>
                <a:latin typeface="Google Sans" panose="020B0503030502040204"/>
              </a:rPr>
              <a:t>Data Analysis:</a:t>
            </a:r>
            <a:r>
              <a:rPr kumimoji="0" lang="en-US" altLang="en-US" sz="1800" b="0" i="0" u="none" strike="noStrike" cap="none" normalizeH="0" baseline="0" dirty="0">
                <a:ln>
                  <a:noFill/>
                </a:ln>
                <a:solidFill>
                  <a:schemeClr val="accent5"/>
                </a:solidFill>
                <a:effectLst/>
                <a:latin typeface="Google Sans" panose="020B0503030502040204"/>
              </a:rPr>
              <a:t> </a:t>
            </a:r>
            <a:r>
              <a:rPr kumimoji="0" lang="en-US" altLang="en-US" sz="1800" b="0" i="0" u="none" strike="noStrike" cap="none" normalizeH="0" baseline="0" dirty="0">
                <a:ln>
                  <a:noFill/>
                </a:ln>
                <a:solidFill>
                  <a:schemeClr val="bg1"/>
                </a:solidFill>
                <a:effectLst/>
                <a:latin typeface="Google Sans" panose="020B0503030502040204"/>
              </a:rPr>
              <a:t>Implement queries to answer critical questions about batting and bowling trends, high-performing players, match dynamics, etc.</a:t>
            </a:r>
          </a:p>
          <a:p>
            <a:r>
              <a:rPr lang="en-US" b="1" dirty="0">
                <a:solidFill>
                  <a:schemeClr val="accent5"/>
                </a:solidFill>
                <a:latin typeface="Google Sans" panose="020B0503030502040204"/>
              </a:rPr>
              <a:t>Significance: </a:t>
            </a:r>
            <a:r>
              <a:rPr lang="en-US" dirty="0">
                <a:solidFill>
                  <a:schemeClr val="bg1"/>
                </a:solidFill>
                <a:latin typeface="Google Sans" panose="020B0503030502040204"/>
              </a:rPr>
              <a:t>Provides a foundation for deeper statistical and predictive analysis and Helps cricket analysts, coaches, and fans derive meaningful insights.</a:t>
            </a:r>
          </a:p>
        </p:txBody>
      </p:sp>
    </p:spTree>
    <p:extLst>
      <p:ext uri="{BB962C8B-B14F-4D97-AF65-F5344CB8AC3E}">
        <p14:creationId xmlns:p14="http://schemas.microsoft.com/office/powerpoint/2010/main" val="4259010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2432BDF-B024-769C-FCAE-ED1646778001}"/>
              </a:ext>
            </a:extLst>
          </p:cNvPr>
          <p:cNvPicPr>
            <a:picLocks noChangeAspect="1"/>
          </p:cNvPicPr>
          <p:nvPr/>
        </p:nvPicPr>
        <p:blipFill rotWithShape="1">
          <a:blip r:embed="rId3">
            <a:alphaModFix amt="30000"/>
          </a:blip>
          <a:srcRect l="15872" t="7526" r="25110" b="54174"/>
          <a:stretch/>
        </p:blipFill>
        <p:spPr>
          <a:xfrm>
            <a:off x="-1" y="3866254"/>
            <a:ext cx="12192001" cy="2991746"/>
          </a:xfrm>
          <a:prstGeom prst="rect">
            <a:avLst/>
          </a:prstGeom>
        </p:spPr>
      </p:pic>
      <p:sp>
        <p:nvSpPr>
          <p:cNvPr id="5" name="Parallelogram 4">
            <a:extLst>
              <a:ext uri="{FF2B5EF4-FFF2-40B4-BE49-F238E27FC236}">
                <a16:creationId xmlns:a16="http://schemas.microsoft.com/office/drawing/2014/main" id="{C84A2FD7-F5D2-3DCD-9B8B-77A557648EBD}"/>
              </a:ext>
            </a:extLst>
          </p:cNvPr>
          <p:cNvSpPr/>
          <p:nvPr/>
        </p:nvSpPr>
        <p:spPr>
          <a:xfrm>
            <a:off x="-223999" y="-1"/>
            <a:ext cx="5570914" cy="877129"/>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D9F63A4-99F0-7DA2-86C0-58B5340C376D}"/>
              </a:ext>
            </a:extLst>
          </p:cNvPr>
          <p:cNvSpPr txBox="1"/>
          <p:nvPr/>
        </p:nvSpPr>
        <p:spPr>
          <a:xfrm>
            <a:off x="428299" y="140127"/>
            <a:ext cx="4266317" cy="553998"/>
          </a:xfrm>
          <a:prstGeom prst="rect">
            <a:avLst/>
          </a:prstGeom>
          <a:noFill/>
        </p:spPr>
        <p:txBody>
          <a:bodyPr wrap="square">
            <a:spAutoFit/>
          </a:bodyPr>
          <a:lstStyle/>
          <a:p>
            <a:pPr algn="l"/>
            <a:r>
              <a:rPr lang="en-IN" sz="3000" dirty="0">
                <a:solidFill>
                  <a:schemeClr val="bg1"/>
                </a:solidFill>
                <a:latin typeface="Arial Black" panose="020B0A04020102020204" pitchFamily="34" charset="0"/>
              </a:rPr>
              <a:t>Dataset Overview</a:t>
            </a:r>
            <a:endParaRPr lang="en-IN" sz="3000" b="1" u="none" strike="noStrike" dirty="0">
              <a:solidFill>
                <a:schemeClr val="bg1"/>
              </a:solidFill>
              <a:effectLst/>
              <a:latin typeface="Arial Black" panose="020B0A04020102020204" pitchFamily="34" charset="0"/>
            </a:endParaRPr>
          </a:p>
        </p:txBody>
      </p:sp>
      <p:grpSp>
        <p:nvGrpSpPr>
          <p:cNvPr id="28" name="Group 27">
            <a:extLst>
              <a:ext uri="{FF2B5EF4-FFF2-40B4-BE49-F238E27FC236}">
                <a16:creationId xmlns:a16="http://schemas.microsoft.com/office/drawing/2014/main" id="{71B6D228-3679-432A-7036-7E68EA706FDD}"/>
              </a:ext>
            </a:extLst>
          </p:cNvPr>
          <p:cNvGrpSpPr/>
          <p:nvPr/>
        </p:nvGrpSpPr>
        <p:grpSpPr>
          <a:xfrm>
            <a:off x="5990514" y="3054363"/>
            <a:ext cx="6008258" cy="2972304"/>
            <a:chOff x="867501" y="1521063"/>
            <a:chExt cx="5621730" cy="2781086"/>
          </a:xfrm>
        </p:grpSpPr>
        <p:pic>
          <p:nvPicPr>
            <p:cNvPr id="18" name="Picture 17">
              <a:extLst>
                <a:ext uri="{FF2B5EF4-FFF2-40B4-BE49-F238E27FC236}">
                  <a16:creationId xmlns:a16="http://schemas.microsoft.com/office/drawing/2014/main" id="{3C90D5A5-498A-D69C-9074-9AA6179DF98A}"/>
                </a:ext>
              </a:extLst>
            </p:cNvPr>
            <p:cNvPicPr>
              <a:picLocks noChangeAspect="1"/>
            </p:cNvPicPr>
            <p:nvPr/>
          </p:nvPicPr>
          <p:blipFill rotWithShape="1">
            <a:blip r:embed="rId4"/>
            <a:srcRect t="21285" b="6411"/>
            <a:stretch/>
          </p:blipFill>
          <p:spPr>
            <a:xfrm>
              <a:off x="867501" y="1521064"/>
              <a:ext cx="5621730" cy="2781085"/>
            </a:xfrm>
            <a:custGeom>
              <a:avLst/>
              <a:gdLst>
                <a:gd name="connsiteX0" fmla="*/ 125622 w 5621730"/>
                <a:gd name="connsiteY0" fmla="*/ 0 h 2781085"/>
                <a:gd name="connsiteX1" fmla="*/ 5496108 w 5621730"/>
                <a:gd name="connsiteY1" fmla="*/ 0 h 2781085"/>
                <a:gd name="connsiteX2" fmla="*/ 5621730 w 5621730"/>
                <a:gd name="connsiteY2" fmla="*/ 125622 h 2781085"/>
                <a:gd name="connsiteX3" fmla="*/ 5621730 w 5621730"/>
                <a:gd name="connsiteY3" fmla="*/ 2655463 h 2781085"/>
                <a:gd name="connsiteX4" fmla="*/ 5496108 w 5621730"/>
                <a:gd name="connsiteY4" fmla="*/ 2781085 h 2781085"/>
                <a:gd name="connsiteX5" fmla="*/ 125622 w 5621730"/>
                <a:gd name="connsiteY5" fmla="*/ 2781085 h 2781085"/>
                <a:gd name="connsiteX6" fmla="*/ 0 w 5621730"/>
                <a:gd name="connsiteY6" fmla="*/ 2655463 h 2781085"/>
                <a:gd name="connsiteX7" fmla="*/ 0 w 5621730"/>
                <a:gd name="connsiteY7" fmla="*/ 125622 h 2781085"/>
                <a:gd name="connsiteX8" fmla="*/ 125622 w 5621730"/>
                <a:gd name="connsiteY8" fmla="*/ 0 h 2781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1730" h="2781085">
                  <a:moveTo>
                    <a:pt x="125622" y="0"/>
                  </a:moveTo>
                  <a:lnTo>
                    <a:pt x="5496108" y="0"/>
                  </a:lnTo>
                  <a:cubicBezTo>
                    <a:pt x="5565487" y="0"/>
                    <a:pt x="5621730" y="56243"/>
                    <a:pt x="5621730" y="125622"/>
                  </a:cubicBezTo>
                  <a:lnTo>
                    <a:pt x="5621730" y="2655463"/>
                  </a:lnTo>
                  <a:cubicBezTo>
                    <a:pt x="5621730" y="2724842"/>
                    <a:pt x="5565487" y="2781085"/>
                    <a:pt x="5496108" y="2781085"/>
                  </a:cubicBezTo>
                  <a:lnTo>
                    <a:pt x="125622" y="2781085"/>
                  </a:lnTo>
                  <a:cubicBezTo>
                    <a:pt x="56243" y="2781085"/>
                    <a:pt x="0" y="2724842"/>
                    <a:pt x="0" y="2655463"/>
                  </a:cubicBezTo>
                  <a:lnTo>
                    <a:pt x="0" y="125622"/>
                  </a:lnTo>
                  <a:cubicBezTo>
                    <a:pt x="0" y="56243"/>
                    <a:pt x="56243" y="0"/>
                    <a:pt x="125622" y="0"/>
                  </a:cubicBezTo>
                  <a:close/>
                </a:path>
              </a:pathLst>
            </a:custGeom>
          </p:spPr>
        </p:pic>
        <p:sp>
          <p:nvSpPr>
            <p:cNvPr id="19" name="Rounded Rectangle 18">
              <a:extLst>
                <a:ext uri="{FF2B5EF4-FFF2-40B4-BE49-F238E27FC236}">
                  <a16:creationId xmlns:a16="http://schemas.microsoft.com/office/drawing/2014/main" id="{E7101EBC-6295-6CFB-36DD-2E6381E0DEE5}"/>
                </a:ext>
              </a:extLst>
            </p:cNvPr>
            <p:cNvSpPr/>
            <p:nvPr/>
          </p:nvSpPr>
          <p:spPr>
            <a:xfrm>
              <a:off x="867501" y="1521063"/>
              <a:ext cx="5621730" cy="2781085"/>
            </a:xfrm>
            <a:prstGeom prst="roundRect">
              <a:avLst>
                <a:gd name="adj" fmla="val 4517"/>
              </a:avLst>
            </a:prstGeom>
            <a:gradFill>
              <a:gsLst>
                <a:gs pos="0">
                  <a:srgbClr val="183584">
                    <a:alpha val="11000"/>
                  </a:srgbClr>
                </a:gs>
                <a:gs pos="98000">
                  <a:srgbClr val="010001"/>
                </a:gs>
              </a:gsLst>
              <a:lin ang="5400000" scaled="1"/>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 name="Group 25">
            <a:extLst>
              <a:ext uri="{FF2B5EF4-FFF2-40B4-BE49-F238E27FC236}">
                <a16:creationId xmlns:a16="http://schemas.microsoft.com/office/drawing/2014/main" id="{B47E3F34-2C2B-8331-B75D-2C0EE51077E2}"/>
              </a:ext>
            </a:extLst>
          </p:cNvPr>
          <p:cNvGrpSpPr/>
          <p:nvPr/>
        </p:nvGrpSpPr>
        <p:grpSpPr>
          <a:xfrm>
            <a:off x="6358223" y="4098039"/>
            <a:ext cx="5272840" cy="728811"/>
            <a:chOff x="1162373" y="2200759"/>
            <a:chExt cx="4933626" cy="681926"/>
          </a:xfrm>
        </p:grpSpPr>
        <p:grpSp>
          <p:nvGrpSpPr>
            <p:cNvPr id="25" name="Group 24">
              <a:extLst>
                <a:ext uri="{FF2B5EF4-FFF2-40B4-BE49-F238E27FC236}">
                  <a16:creationId xmlns:a16="http://schemas.microsoft.com/office/drawing/2014/main" id="{AEE734CE-ED9B-B33C-4405-E8B2C41E634C}"/>
                </a:ext>
              </a:extLst>
            </p:cNvPr>
            <p:cNvGrpSpPr/>
            <p:nvPr/>
          </p:nvGrpSpPr>
          <p:grpSpPr>
            <a:xfrm>
              <a:off x="1162373" y="2200759"/>
              <a:ext cx="4933626" cy="681926"/>
              <a:chOff x="1162373" y="2200759"/>
              <a:chExt cx="4933626" cy="681926"/>
            </a:xfrm>
          </p:grpSpPr>
          <p:cxnSp>
            <p:nvCxnSpPr>
              <p:cNvPr id="21" name="Straight Connector 20">
                <a:extLst>
                  <a:ext uri="{FF2B5EF4-FFF2-40B4-BE49-F238E27FC236}">
                    <a16:creationId xmlns:a16="http://schemas.microsoft.com/office/drawing/2014/main" id="{AC926407-96A1-F275-1504-A74A09859441}"/>
                  </a:ext>
                </a:extLst>
              </p:cNvPr>
              <p:cNvCxnSpPr/>
              <p:nvPr/>
            </p:nvCxnSpPr>
            <p:spPr>
              <a:xfrm>
                <a:off x="1162373" y="2200759"/>
                <a:ext cx="4933626" cy="0"/>
              </a:xfrm>
              <a:prstGeom prst="line">
                <a:avLst/>
              </a:prstGeom>
              <a:ln w="15875">
                <a:solidFill>
                  <a:srgbClr val="C8C8C8"/>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BACD38E-9322-3272-EB9C-D981AC8B185E}"/>
                  </a:ext>
                </a:extLst>
              </p:cNvPr>
              <p:cNvCxnSpPr/>
              <p:nvPr/>
            </p:nvCxnSpPr>
            <p:spPr>
              <a:xfrm>
                <a:off x="1162373" y="2882685"/>
                <a:ext cx="4933626" cy="0"/>
              </a:xfrm>
              <a:prstGeom prst="line">
                <a:avLst/>
              </a:prstGeom>
              <a:ln w="15875">
                <a:solidFill>
                  <a:srgbClr val="C8C8C8"/>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B5A04EAF-E04E-0B3E-F071-097D02CB766E}"/>
                </a:ext>
              </a:extLst>
            </p:cNvPr>
            <p:cNvSpPr txBox="1"/>
            <p:nvPr/>
          </p:nvSpPr>
          <p:spPr>
            <a:xfrm>
              <a:off x="2053392" y="2341666"/>
              <a:ext cx="3007490" cy="400110"/>
            </a:xfrm>
            <a:prstGeom prst="rect">
              <a:avLst/>
            </a:prstGeom>
            <a:noFill/>
          </p:spPr>
          <p:txBody>
            <a:bodyPr wrap="none" rtlCol="0">
              <a:spAutoFit/>
            </a:bodyPr>
            <a:lstStyle/>
            <a:p>
              <a:r>
                <a:rPr lang="en-US" sz="2000" dirty="0">
                  <a:solidFill>
                    <a:srgbClr val="C8C8C8"/>
                  </a:solidFill>
                </a:rPr>
                <a:t>IPL INAUGURATION EVENT </a:t>
              </a:r>
            </a:p>
          </p:txBody>
        </p:sp>
      </p:grpSp>
      <p:sp>
        <p:nvSpPr>
          <p:cNvPr id="48" name="TextBox 47">
            <a:extLst>
              <a:ext uri="{FF2B5EF4-FFF2-40B4-BE49-F238E27FC236}">
                <a16:creationId xmlns:a16="http://schemas.microsoft.com/office/drawing/2014/main" id="{3A16AE42-8B0F-CF7F-56BB-34DBE21E2777}"/>
              </a:ext>
            </a:extLst>
          </p:cNvPr>
          <p:cNvSpPr txBox="1"/>
          <p:nvPr/>
        </p:nvSpPr>
        <p:spPr>
          <a:xfrm>
            <a:off x="280411" y="1129527"/>
            <a:ext cx="8714232" cy="830997"/>
          </a:xfrm>
          <a:prstGeom prst="rect">
            <a:avLst/>
          </a:prstGeom>
          <a:noFill/>
        </p:spPr>
        <p:txBody>
          <a:bodyPr wrap="square">
            <a:spAutoFit/>
          </a:bodyPr>
          <a:lstStyle/>
          <a:p>
            <a:r>
              <a:rPr kumimoji="0" lang="en-US" altLang="en-US" sz="2400" b="1" i="0" u="none" strike="noStrike" cap="none" normalizeH="0" baseline="0" dirty="0">
                <a:ln>
                  <a:noFill/>
                </a:ln>
                <a:solidFill>
                  <a:schemeClr val="accent2">
                    <a:lumMod val="75000"/>
                  </a:schemeClr>
                </a:solidFill>
                <a:effectLst/>
                <a:latin typeface="Arial Black" panose="020B0A04020102020204" pitchFamily="34" charset="0"/>
              </a:rPr>
              <a:t>Dataset Name </a:t>
            </a:r>
            <a:r>
              <a:rPr kumimoji="0" lang="en-US" altLang="en-US" sz="2400" b="1" i="0" u="none" strike="noStrike" cap="none" normalizeH="0" baseline="0" dirty="0">
                <a:ln>
                  <a:noFill/>
                </a:ln>
                <a:solidFill>
                  <a:schemeClr val="bg1"/>
                </a:solidFill>
                <a:effectLst/>
                <a:latin typeface="Arial Black" panose="020B0A04020102020204" pitchFamily="34" charset="0"/>
              </a:rPr>
              <a:t>:</a:t>
            </a:r>
            <a:r>
              <a:rPr kumimoji="0" lang="en-US" altLang="en-US" sz="2400" b="0" i="0" u="none" strike="noStrike" cap="none" normalizeH="0" baseline="0" dirty="0">
                <a:ln>
                  <a:noFill/>
                </a:ln>
                <a:solidFill>
                  <a:schemeClr val="bg1"/>
                </a:solidFill>
                <a:effectLst/>
                <a:latin typeface="Arial Black" panose="020B0A04020102020204" pitchFamily="34" charset="0"/>
              </a:rPr>
              <a:t> Deliveries</a:t>
            </a:r>
          </a:p>
          <a:p>
            <a:endParaRPr lang="en-US" sz="2400" b="1" dirty="0">
              <a:solidFill>
                <a:schemeClr val="bg1"/>
              </a:solidFill>
              <a:latin typeface="Bebas Neue Bold" panose="020B0606020202050201" pitchFamily="34" charset="77"/>
            </a:endParaRPr>
          </a:p>
        </p:txBody>
      </p:sp>
      <p:sp>
        <p:nvSpPr>
          <p:cNvPr id="2" name="Rectangle 1">
            <a:extLst>
              <a:ext uri="{FF2B5EF4-FFF2-40B4-BE49-F238E27FC236}">
                <a16:creationId xmlns:a16="http://schemas.microsoft.com/office/drawing/2014/main" id="{7C7231D3-8818-E4A0-5C8D-581ED0C81628}"/>
              </a:ext>
            </a:extLst>
          </p:cNvPr>
          <p:cNvSpPr>
            <a:spLocks noChangeArrowheads="1"/>
          </p:cNvSpPr>
          <p:nvPr/>
        </p:nvSpPr>
        <p:spPr bwMode="auto">
          <a:xfrm>
            <a:off x="280411" y="1533179"/>
            <a:ext cx="6008257" cy="4939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match_id</a:t>
            </a:r>
            <a:r>
              <a:rPr kumimoji="0" lang="en-US" altLang="en-US" sz="1500" b="1" i="0" u="none" strike="noStrike" cap="none" normalizeH="0" baseline="0" dirty="0">
                <a:ln>
                  <a:noFill/>
                </a:ln>
                <a:solidFill>
                  <a:schemeClr val="bg1"/>
                </a:solidFill>
                <a:effectLst/>
                <a:latin typeface="Arial Black" panose="020B0A04020102020204" pitchFamily="34" charset="0"/>
              </a:rPr>
              <a:t> : </a:t>
            </a:r>
            <a:r>
              <a:rPr kumimoji="0" lang="en-US" altLang="en-US" sz="1500" b="1" i="0" u="none" strike="noStrike" cap="none" normalizeH="0" baseline="0" dirty="0">
                <a:ln>
                  <a:noFill/>
                </a:ln>
                <a:solidFill>
                  <a:schemeClr val="bg1"/>
                </a:solidFill>
                <a:effectLst/>
                <a:latin typeface="Google Sans" panose="020B0503030502040204"/>
              </a:rPr>
              <a:t>Unique identifier for each match.</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Arial Black" panose="020B0A04020102020204" pitchFamily="34" charset="0"/>
              </a:rPr>
              <a:t>Inning </a:t>
            </a:r>
            <a:r>
              <a:rPr kumimoji="0" lang="en-US" altLang="en-US" sz="1500" b="1" i="0" u="none" strike="noStrike" cap="none" normalizeH="0" baseline="0" dirty="0">
                <a:ln>
                  <a:noFill/>
                </a:ln>
                <a:solidFill>
                  <a:schemeClr val="bg1"/>
                </a:solidFill>
                <a:effectLst/>
                <a:latin typeface="Google Sans" panose="020B0503030502040204"/>
              </a:rPr>
              <a:t>: Indicates the current inning of the match.</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batting_team</a:t>
            </a:r>
            <a:r>
              <a:rPr kumimoji="0" lang="en-US" altLang="en-US" sz="1500" b="1" i="0" u="none" strike="noStrike" cap="none" normalizeH="0" baseline="0" dirty="0">
                <a:ln>
                  <a:noFill/>
                </a:ln>
                <a:solidFill>
                  <a:schemeClr val="bg1"/>
                </a:solidFill>
                <a:effectLst/>
                <a:latin typeface="Arial Black" panose="020B0A04020102020204" pitchFamily="34" charset="0"/>
              </a:rPr>
              <a:t> </a:t>
            </a:r>
            <a:r>
              <a:rPr kumimoji="0" lang="en-US" altLang="en-US" sz="1500" b="1" i="0" u="none" strike="noStrike" cap="none" normalizeH="0" baseline="0" dirty="0">
                <a:ln>
                  <a:noFill/>
                </a:ln>
                <a:solidFill>
                  <a:schemeClr val="bg1"/>
                </a:solidFill>
                <a:effectLst/>
                <a:latin typeface="Google Sans" panose="020B0503030502040204"/>
              </a:rPr>
              <a:t>: The team currently batting.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bowling_team</a:t>
            </a:r>
            <a:r>
              <a:rPr kumimoji="0" lang="en-US" altLang="en-US" sz="1500" b="1" i="0" u="none" strike="noStrike" cap="none" normalizeH="0" baseline="0" dirty="0">
                <a:ln>
                  <a:noFill/>
                </a:ln>
                <a:solidFill>
                  <a:schemeClr val="bg1"/>
                </a:solidFill>
                <a:effectLst/>
                <a:latin typeface="Arial Black" panose="020B0A04020102020204" pitchFamily="34" charset="0"/>
              </a:rPr>
              <a:t> </a:t>
            </a:r>
            <a:r>
              <a:rPr kumimoji="0" lang="en-US" altLang="en-US" sz="1500" b="1" i="0" u="none" strike="noStrike" cap="none" normalizeH="0" baseline="0" dirty="0">
                <a:ln>
                  <a:noFill/>
                </a:ln>
                <a:solidFill>
                  <a:schemeClr val="bg1"/>
                </a:solidFill>
                <a:effectLst/>
                <a:latin typeface="Google Sans" panose="020B0503030502040204"/>
              </a:rPr>
              <a:t>: The team currently bowling.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Arial Black" panose="020B0A04020102020204" pitchFamily="34" charset="0"/>
              </a:rPr>
              <a:t>Over </a:t>
            </a:r>
            <a:r>
              <a:rPr kumimoji="0" lang="en-US" altLang="en-US" sz="1500" b="1" i="0" u="none" strike="noStrike" cap="none" normalizeH="0" baseline="0" dirty="0">
                <a:ln>
                  <a:noFill/>
                </a:ln>
                <a:solidFill>
                  <a:schemeClr val="bg1"/>
                </a:solidFill>
                <a:effectLst/>
                <a:latin typeface="Google Sans" panose="020B0503030502040204"/>
              </a:rPr>
              <a:t>: The over number in the inning.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Arial Black" panose="020B0A04020102020204" pitchFamily="34" charset="0"/>
              </a:rPr>
              <a:t>Ball </a:t>
            </a:r>
            <a:r>
              <a:rPr kumimoji="0" lang="en-US" altLang="en-US" sz="1500" b="1" i="0" u="none" strike="noStrike" cap="none" normalizeH="0" baseline="0" dirty="0">
                <a:ln>
                  <a:noFill/>
                </a:ln>
                <a:solidFill>
                  <a:schemeClr val="bg1"/>
                </a:solidFill>
                <a:effectLst/>
                <a:latin typeface="Google Sans" panose="020B0503030502040204"/>
              </a:rPr>
              <a:t>: The ball number in the over.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Arial Black" panose="020B0A04020102020204" pitchFamily="34" charset="0"/>
              </a:rPr>
              <a:t>Batsman </a:t>
            </a:r>
            <a:r>
              <a:rPr kumimoji="0" lang="en-US" altLang="en-US" sz="1500" b="1" i="0" u="none" strike="noStrike" cap="none" normalizeH="0" baseline="0" dirty="0">
                <a:ln>
                  <a:noFill/>
                </a:ln>
                <a:solidFill>
                  <a:schemeClr val="bg1"/>
                </a:solidFill>
                <a:effectLst/>
                <a:latin typeface="Google Sans" panose="020B0503030502040204"/>
              </a:rPr>
              <a:t>: Name of the batsman facing the ball.</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non_striker</a:t>
            </a:r>
            <a:r>
              <a:rPr kumimoji="0" lang="en-US" altLang="en-US" sz="1500" b="1" i="0" u="none" strike="noStrike" cap="none" normalizeH="0" baseline="0" dirty="0">
                <a:ln>
                  <a:noFill/>
                </a:ln>
                <a:solidFill>
                  <a:schemeClr val="bg1"/>
                </a:solidFill>
                <a:effectLst/>
                <a:latin typeface="Arial Black" panose="020B0A04020102020204" pitchFamily="34" charset="0"/>
              </a:rPr>
              <a:t> </a:t>
            </a:r>
            <a:r>
              <a:rPr kumimoji="0" lang="en-US" altLang="en-US" sz="1500" b="1" i="0" u="none" strike="noStrike" cap="none" normalizeH="0" baseline="0" dirty="0">
                <a:ln>
                  <a:noFill/>
                </a:ln>
                <a:solidFill>
                  <a:schemeClr val="bg1"/>
                </a:solidFill>
                <a:effectLst/>
                <a:latin typeface="Google Sans" panose="020B0503030502040204"/>
              </a:rPr>
              <a:t>: Name of the batsman at the non-striker's end.</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Arial Black" panose="020B0A04020102020204" pitchFamily="34" charset="0"/>
              </a:rPr>
              <a:t>Bowler </a:t>
            </a:r>
            <a:r>
              <a:rPr kumimoji="0" lang="en-US" altLang="en-US" sz="1500" b="1" i="0" u="none" strike="noStrike" cap="none" normalizeH="0" baseline="0" dirty="0">
                <a:ln>
                  <a:noFill/>
                </a:ln>
                <a:solidFill>
                  <a:schemeClr val="bg1"/>
                </a:solidFill>
                <a:effectLst/>
                <a:latin typeface="Google Sans" panose="020B0503030502040204"/>
              </a:rPr>
              <a:t>: Name of the bowler delivering the ball.</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is_super_over</a:t>
            </a:r>
            <a:r>
              <a:rPr kumimoji="0" lang="en-US" altLang="en-US" sz="1500" b="1" i="0" u="none" strike="noStrike" cap="none" normalizeH="0" baseline="0" dirty="0">
                <a:ln>
                  <a:noFill/>
                </a:ln>
                <a:solidFill>
                  <a:schemeClr val="bg1"/>
                </a:solidFill>
                <a:effectLst/>
                <a:latin typeface="Google Sans" panose="020B0503030502040204"/>
              </a:rPr>
              <a:t>:  if the ball is from a super over (1 for yes, 0 for no).</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wide_runs</a:t>
            </a:r>
            <a:r>
              <a:rPr kumimoji="0" lang="en-US" altLang="en-US" sz="1500" b="1" i="0" u="none" strike="noStrike" cap="none" normalizeH="0" baseline="0" dirty="0">
                <a:ln>
                  <a:noFill/>
                </a:ln>
                <a:solidFill>
                  <a:schemeClr val="bg1"/>
                </a:solidFill>
                <a:effectLst/>
                <a:latin typeface="Google Sans" panose="020B0503030502040204"/>
              </a:rPr>
              <a:t>: Runs scored due to a wide ball.</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bye_runs</a:t>
            </a:r>
            <a:r>
              <a:rPr kumimoji="0" lang="en-US" altLang="en-US" sz="1500" b="1" i="0" u="none" strike="noStrike" cap="none" normalizeH="0" baseline="0" dirty="0">
                <a:ln>
                  <a:noFill/>
                </a:ln>
                <a:solidFill>
                  <a:schemeClr val="bg1"/>
                </a:solidFill>
                <a:effectLst/>
                <a:latin typeface="Google Sans" panose="020B0503030502040204"/>
              </a:rPr>
              <a:t>: Runs scored as byes.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legbye_runs</a:t>
            </a:r>
            <a:r>
              <a:rPr kumimoji="0" lang="en-US" altLang="en-US" sz="1500" b="1" i="0" u="none" strike="noStrike" cap="none" normalizeH="0" baseline="0" dirty="0">
                <a:ln>
                  <a:noFill/>
                </a:ln>
                <a:solidFill>
                  <a:schemeClr val="bg1"/>
                </a:solidFill>
                <a:effectLst/>
                <a:latin typeface="Google Sans" panose="020B0503030502040204"/>
              </a:rPr>
              <a:t>: Runs scored as leg-byes.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noball_runs</a:t>
            </a:r>
            <a:r>
              <a:rPr kumimoji="0" lang="en-US" altLang="en-US" sz="1500" b="1" i="0" u="none" strike="noStrike" cap="none" normalizeH="0" baseline="0" dirty="0">
                <a:ln>
                  <a:noFill/>
                </a:ln>
                <a:solidFill>
                  <a:schemeClr val="bg1"/>
                </a:solidFill>
                <a:effectLst/>
                <a:latin typeface="Google Sans" panose="020B0503030502040204"/>
              </a:rPr>
              <a:t>: Runs scored off a no-ball.</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penalty_runs</a:t>
            </a:r>
            <a:r>
              <a:rPr kumimoji="0" lang="en-US" altLang="en-US" sz="1500" b="1" i="0" u="none" strike="noStrike" cap="none" normalizeH="0" baseline="0" dirty="0">
                <a:ln>
                  <a:noFill/>
                </a:ln>
                <a:solidFill>
                  <a:schemeClr val="bg1"/>
                </a:solidFill>
                <a:effectLst/>
                <a:latin typeface="Arial Black" panose="020B0A04020102020204" pitchFamily="34" charset="0"/>
              </a:rPr>
              <a:t>: </a:t>
            </a:r>
            <a:r>
              <a:rPr kumimoji="0" lang="en-US" altLang="en-US" sz="1500" b="1" i="0" u="none" strike="noStrike" cap="none" normalizeH="0" baseline="0" dirty="0">
                <a:ln>
                  <a:noFill/>
                </a:ln>
                <a:solidFill>
                  <a:schemeClr val="bg1"/>
                </a:solidFill>
                <a:effectLst/>
                <a:latin typeface="Google Sans" panose="020B0503030502040204"/>
              </a:rPr>
              <a:t>Penalty runs awarded to the batting team.</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batsman_runs</a:t>
            </a:r>
            <a:r>
              <a:rPr kumimoji="0" lang="en-US" altLang="en-US" sz="1500" b="1" i="0" u="none" strike="noStrike" cap="none" normalizeH="0" baseline="0" dirty="0">
                <a:ln>
                  <a:noFill/>
                </a:ln>
                <a:solidFill>
                  <a:schemeClr val="bg1"/>
                </a:solidFill>
                <a:effectLst/>
                <a:latin typeface="Arial Black" panose="020B0A04020102020204" pitchFamily="34" charset="0"/>
              </a:rPr>
              <a:t>: </a:t>
            </a:r>
            <a:r>
              <a:rPr kumimoji="0" lang="en-US" altLang="en-US" sz="1500" b="1" i="0" u="none" strike="noStrike" cap="none" normalizeH="0" baseline="0" dirty="0">
                <a:ln>
                  <a:noFill/>
                </a:ln>
                <a:solidFill>
                  <a:schemeClr val="bg1"/>
                </a:solidFill>
                <a:effectLst/>
                <a:latin typeface="Google Sans" panose="020B0503030502040204"/>
              </a:rPr>
              <a:t>Runs scored by the batsman off this ball.</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extra_runs</a:t>
            </a:r>
            <a:r>
              <a:rPr kumimoji="0" lang="en-US" altLang="en-US" sz="1500" b="1" i="0" u="none" strike="noStrike" cap="none" normalizeH="0" baseline="0" dirty="0">
                <a:ln>
                  <a:noFill/>
                </a:ln>
                <a:solidFill>
                  <a:schemeClr val="bg1"/>
                </a:solidFill>
                <a:effectLst/>
                <a:latin typeface="Arial Black" panose="020B0A04020102020204" pitchFamily="34" charset="0"/>
              </a:rPr>
              <a:t>: </a:t>
            </a:r>
            <a:r>
              <a:rPr kumimoji="0" lang="en-US" altLang="en-US" sz="1500" b="1" i="0" u="none" strike="noStrike" cap="none" normalizeH="0" baseline="0" dirty="0">
                <a:ln>
                  <a:noFill/>
                </a:ln>
                <a:solidFill>
                  <a:schemeClr val="bg1"/>
                </a:solidFill>
                <a:effectLst/>
                <a:latin typeface="Google Sans" panose="020B0503030502040204"/>
              </a:rPr>
              <a:t>Additional runs awarded to the batting team.</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total_runs</a:t>
            </a:r>
            <a:r>
              <a:rPr kumimoji="0" lang="en-US" altLang="en-US" sz="1500" b="1" i="0" u="none" strike="noStrike" cap="none" normalizeH="0" baseline="0" dirty="0">
                <a:ln>
                  <a:noFill/>
                </a:ln>
                <a:solidFill>
                  <a:schemeClr val="bg1"/>
                </a:solidFill>
                <a:effectLst/>
                <a:latin typeface="Arial Black" panose="020B0A04020102020204" pitchFamily="34" charset="0"/>
              </a:rPr>
              <a:t>: </a:t>
            </a:r>
            <a:r>
              <a:rPr kumimoji="0" lang="en-US" altLang="en-US" sz="1500" b="1" i="0" u="none" strike="noStrike" cap="none" normalizeH="0" baseline="0" dirty="0">
                <a:ln>
                  <a:noFill/>
                </a:ln>
                <a:solidFill>
                  <a:schemeClr val="bg1"/>
                </a:solidFill>
                <a:effectLst/>
                <a:latin typeface="Google Sans" panose="020B0503030502040204"/>
              </a:rPr>
              <a:t>Total runs scored in this delivery.</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player_dismissed</a:t>
            </a:r>
            <a:r>
              <a:rPr kumimoji="0" lang="en-US" altLang="en-US" sz="1500" b="1" i="0" u="none" strike="noStrike" cap="none" normalizeH="0" baseline="0" dirty="0">
                <a:ln>
                  <a:noFill/>
                </a:ln>
                <a:solidFill>
                  <a:schemeClr val="bg1"/>
                </a:solidFill>
                <a:effectLst/>
                <a:latin typeface="Arial Black" panose="020B0A04020102020204" pitchFamily="34" charset="0"/>
              </a:rPr>
              <a:t>: </a:t>
            </a:r>
            <a:r>
              <a:rPr kumimoji="0" lang="en-US" altLang="en-US" sz="1500" b="1" i="0" u="none" strike="noStrike" cap="none" normalizeH="0" baseline="0" dirty="0">
                <a:ln>
                  <a:noFill/>
                </a:ln>
                <a:solidFill>
                  <a:schemeClr val="bg1"/>
                </a:solidFill>
                <a:effectLst/>
                <a:latin typeface="Google Sans" panose="020B0503030502040204"/>
              </a:rPr>
              <a:t>Name of the player dismissed, if any.</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err="1">
                <a:ln>
                  <a:noFill/>
                </a:ln>
                <a:solidFill>
                  <a:schemeClr val="bg1"/>
                </a:solidFill>
                <a:effectLst/>
                <a:latin typeface="Arial Black" panose="020B0A04020102020204" pitchFamily="34" charset="0"/>
              </a:rPr>
              <a:t>dismissal_kind</a:t>
            </a:r>
            <a:r>
              <a:rPr kumimoji="0" lang="en-US" altLang="en-US" sz="1500" b="1" i="0" u="none" strike="noStrike" cap="none" normalizeH="0" baseline="0" dirty="0">
                <a:ln>
                  <a:noFill/>
                </a:ln>
                <a:solidFill>
                  <a:schemeClr val="bg1"/>
                </a:solidFill>
                <a:effectLst/>
                <a:latin typeface="Arial Black" panose="020B0A04020102020204" pitchFamily="34" charset="0"/>
              </a:rPr>
              <a:t>: </a:t>
            </a:r>
            <a:r>
              <a:rPr kumimoji="0" lang="en-US" altLang="en-US" sz="1500" b="1" i="0" u="none" strike="noStrike" cap="none" normalizeH="0" baseline="0" dirty="0">
                <a:ln>
                  <a:noFill/>
                </a:ln>
                <a:solidFill>
                  <a:schemeClr val="bg1"/>
                </a:solidFill>
                <a:effectLst/>
                <a:latin typeface="Google Sans" panose="020B0503030502040204"/>
              </a:rPr>
              <a:t>Type of dismissal (e.g., bowled, caught, run-out).</a:t>
            </a:r>
          </a:p>
          <a:p>
            <a:pPr marL="0" marR="0" lvl="0" indent="0" algn="l" defTabSz="914400" rtl="0" eaLnBrk="0" fontAlgn="base" latinLnBrk="0" hangingPunct="0">
              <a:lnSpc>
                <a:spcPct val="100000"/>
              </a:lnSpc>
              <a:spcBef>
                <a:spcPct val="0"/>
              </a:spcBef>
              <a:spcAft>
                <a:spcPct val="0"/>
              </a:spcAft>
              <a:buClrTx/>
              <a:buSzTx/>
              <a:tabLst/>
            </a:pPr>
            <a:r>
              <a:rPr kumimoji="0" lang="en-US" altLang="en-US" sz="1500" b="1" i="0" u="none" strike="noStrike" cap="none" normalizeH="0" baseline="0" dirty="0">
                <a:ln>
                  <a:noFill/>
                </a:ln>
                <a:solidFill>
                  <a:schemeClr val="bg1"/>
                </a:solidFill>
                <a:effectLst/>
                <a:latin typeface="Arial Black" panose="020B0A04020102020204" pitchFamily="34" charset="0"/>
              </a:rPr>
              <a:t>fielder: </a:t>
            </a:r>
            <a:r>
              <a:rPr kumimoji="0" lang="en-US" altLang="en-US" sz="1500" b="1" i="0" u="none" strike="noStrike" cap="none" normalizeH="0" baseline="0" dirty="0">
                <a:ln>
                  <a:noFill/>
                </a:ln>
                <a:solidFill>
                  <a:schemeClr val="bg1"/>
                </a:solidFill>
                <a:effectLst/>
                <a:latin typeface="Google Sans" panose="020B0503030502040204"/>
              </a:rPr>
              <a:t>Name of the fielder involved in the dismissal, if applicable.</a:t>
            </a:r>
            <a:endParaRPr kumimoji="0" lang="en-US" altLang="en-US" sz="1500" b="0" i="0" u="none" strike="noStrike" cap="none" normalizeH="0" baseline="0" dirty="0">
              <a:ln>
                <a:noFill/>
              </a:ln>
              <a:solidFill>
                <a:schemeClr val="bg1"/>
              </a:solidFill>
              <a:effectLst/>
              <a:latin typeface="Google Sans" panose="020B0503030502040204"/>
            </a:endParaRPr>
          </a:p>
        </p:txBody>
      </p:sp>
      <p:pic>
        <p:nvPicPr>
          <p:cNvPr id="3" name="Picture 2">
            <a:extLst>
              <a:ext uri="{FF2B5EF4-FFF2-40B4-BE49-F238E27FC236}">
                <a16:creationId xmlns:a16="http://schemas.microsoft.com/office/drawing/2014/main" id="{E3CC5141-0F25-7BA3-AB58-83EBB5108D99}"/>
              </a:ext>
            </a:extLst>
          </p:cNvPr>
          <p:cNvPicPr>
            <a:picLocks noChangeAspect="1"/>
          </p:cNvPicPr>
          <p:nvPr/>
        </p:nvPicPr>
        <p:blipFill>
          <a:blip r:embed="rId5"/>
          <a:stretch>
            <a:fillRect/>
          </a:stretch>
        </p:blipFill>
        <p:spPr>
          <a:xfrm>
            <a:off x="7717442" y="1054180"/>
            <a:ext cx="2269762" cy="1153260"/>
          </a:xfrm>
          <a:prstGeom prst="rect">
            <a:avLst/>
          </a:prstGeom>
        </p:spPr>
      </p:pic>
      <p:pic>
        <p:nvPicPr>
          <p:cNvPr id="6" name="Picture 5">
            <a:extLst>
              <a:ext uri="{FF2B5EF4-FFF2-40B4-BE49-F238E27FC236}">
                <a16:creationId xmlns:a16="http://schemas.microsoft.com/office/drawing/2014/main" id="{7090C1E0-30DB-92B3-6596-4B075326E656}"/>
              </a:ext>
            </a:extLst>
          </p:cNvPr>
          <p:cNvPicPr>
            <a:picLocks noChangeAspect="1"/>
          </p:cNvPicPr>
          <p:nvPr/>
        </p:nvPicPr>
        <p:blipFill rotWithShape="1">
          <a:blip r:embed="rId6"/>
          <a:srcRect l="11223" t="14776" r="11511"/>
          <a:stretch/>
        </p:blipFill>
        <p:spPr>
          <a:xfrm>
            <a:off x="10431931" y="1069310"/>
            <a:ext cx="1532127" cy="1122999"/>
          </a:xfrm>
          <a:prstGeom prst="rect">
            <a:avLst/>
          </a:prstGeom>
        </p:spPr>
      </p:pic>
      <p:pic>
        <p:nvPicPr>
          <p:cNvPr id="7" name="Picture 6">
            <a:extLst>
              <a:ext uri="{FF2B5EF4-FFF2-40B4-BE49-F238E27FC236}">
                <a16:creationId xmlns:a16="http://schemas.microsoft.com/office/drawing/2014/main" id="{C51D0236-8667-12FF-7280-5546FC611350}"/>
              </a:ext>
            </a:extLst>
          </p:cNvPr>
          <p:cNvPicPr>
            <a:picLocks noChangeAspect="1"/>
          </p:cNvPicPr>
          <p:nvPr/>
        </p:nvPicPr>
        <p:blipFill rotWithShape="1">
          <a:blip r:embed="rId7">
            <a:lum bright="-4000" contrast="7000"/>
          </a:blip>
          <a:srcRect l="25427" t="14222" r="24711" b="14222"/>
          <a:stretch/>
        </p:blipFill>
        <p:spPr>
          <a:xfrm>
            <a:off x="6249867" y="820057"/>
            <a:ext cx="1022848" cy="1575869"/>
          </a:xfrm>
          <a:prstGeom prst="rect">
            <a:avLst/>
          </a:prstGeom>
        </p:spPr>
      </p:pic>
    </p:spTree>
    <p:extLst>
      <p:ext uri="{BB962C8B-B14F-4D97-AF65-F5344CB8AC3E}">
        <p14:creationId xmlns:p14="http://schemas.microsoft.com/office/powerpoint/2010/main" val="135847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04F899E-E46A-DA12-3C36-E0B2CF385C54}"/>
              </a:ext>
            </a:extLst>
          </p:cNvPr>
          <p:cNvSpPr/>
          <p:nvPr/>
        </p:nvSpPr>
        <p:spPr>
          <a:xfrm>
            <a:off x="0" y="0"/>
            <a:ext cx="12192000" cy="6857999"/>
          </a:xfrm>
          <a:prstGeom prst="rect">
            <a:avLst/>
          </a:prstGeom>
          <a:gradFill flip="none" rotWithShape="1">
            <a:gsLst>
              <a:gs pos="69000">
                <a:srgbClr val="010C4A"/>
              </a:gs>
              <a:gs pos="12000">
                <a:schemeClr val="tx1"/>
              </a:gs>
              <a:gs pos="98000">
                <a:srgbClr val="011893"/>
              </a:gs>
            </a:gsLst>
            <a:lin ang="18000000" scaled="0"/>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B7547B3-DF19-BA20-EEBA-F0AE9D735BD5}"/>
              </a:ext>
            </a:extLst>
          </p:cNvPr>
          <p:cNvPicPr>
            <a:picLocks noChangeAspect="1"/>
          </p:cNvPicPr>
          <p:nvPr/>
        </p:nvPicPr>
        <p:blipFill>
          <a:blip r:embed="rId2">
            <a:alphaModFix amt="20000"/>
          </a:blip>
          <a:stretch>
            <a:fillRect/>
          </a:stretch>
        </p:blipFill>
        <p:spPr>
          <a:xfrm>
            <a:off x="0" y="-491122"/>
            <a:ext cx="12192000" cy="6857999"/>
          </a:xfrm>
          <a:prstGeom prst="rect">
            <a:avLst/>
          </a:prstGeom>
        </p:spPr>
      </p:pic>
      <p:pic>
        <p:nvPicPr>
          <p:cNvPr id="2" name="Picture 1">
            <a:extLst>
              <a:ext uri="{FF2B5EF4-FFF2-40B4-BE49-F238E27FC236}">
                <a16:creationId xmlns:a16="http://schemas.microsoft.com/office/drawing/2014/main" id="{4B5A9544-7DED-0BC2-E77A-3373ECD0BC22}"/>
              </a:ext>
            </a:extLst>
          </p:cNvPr>
          <p:cNvPicPr>
            <a:picLocks noChangeAspect="1"/>
          </p:cNvPicPr>
          <p:nvPr/>
        </p:nvPicPr>
        <p:blipFill>
          <a:blip r:embed="rId3"/>
          <a:stretch>
            <a:fillRect/>
          </a:stretch>
        </p:blipFill>
        <p:spPr>
          <a:xfrm>
            <a:off x="5030805" y="4043453"/>
            <a:ext cx="1945194" cy="988348"/>
          </a:xfrm>
          <a:prstGeom prst="rect">
            <a:avLst/>
          </a:prstGeom>
        </p:spPr>
      </p:pic>
      <p:pic>
        <p:nvPicPr>
          <p:cNvPr id="7" name="Picture 6">
            <a:extLst>
              <a:ext uri="{FF2B5EF4-FFF2-40B4-BE49-F238E27FC236}">
                <a16:creationId xmlns:a16="http://schemas.microsoft.com/office/drawing/2014/main" id="{0C805491-5895-B6CB-0E41-A5736F79B6D8}"/>
              </a:ext>
            </a:extLst>
          </p:cNvPr>
          <p:cNvPicPr>
            <a:picLocks noChangeAspect="1"/>
          </p:cNvPicPr>
          <p:nvPr/>
        </p:nvPicPr>
        <p:blipFill rotWithShape="1">
          <a:blip r:embed="rId4">
            <a:alphaModFix amt="50000"/>
          </a:blip>
          <a:srcRect l="15872" t="7526" r="25110" b="54174"/>
          <a:stretch/>
        </p:blipFill>
        <p:spPr>
          <a:xfrm>
            <a:off x="-1" y="3883255"/>
            <a:ext cx="12192001" cy="2991746"/>
          </a:xfrm>
          <a:prstGeom prst="rect">
            <a:avLst/>
          </a:prstGeom>
        </p:spPr>
      </p:pic>
      <p:pic>
        <p:nvPicPr>
          <p:cNvPr id="3" name="Picture 2">
            <a:extLst>
              <a:ext uri="{FF2B5EF4-FFF2-40B4-BE49-F238E27FC236}">
                <a16:creationId xmlns:a16="http://schemas.microsoft.com/office/drawing/2014/main" id="{C3CEB50A-E146-8FC0-7398-220506492E41}"/>
              </a:ext>
            </a:extLst>
          </p:cNvPr>
          <p:cNvPicPr>
            <a:picLocks noChangeAspect="1"/>
          </p:cNvPicPr>
          <p:nvPr/>
        </p:nvPicPr>
        <p:blipFill>
          <a:blip r:embed="rId5"/>
          <a:stretch>
            <a:fillRect/>
          </a:stretch>
        </p:blipFill>
        <p:spPr>
          <a:xfrm>
            <a:off x="1564615" y="2550402"/>
            <a:ext cx="1325603" cy="972724"/>
          </a:xfrm>
          <a:prstGeom prst="rect">
            <a:avLst/>
          </a:prstGeom>
        </p:spPr>
      </p:pic>
      <p:pic>
        <p:nvPicPr>
          <p:cNvPr id="5" name="Picture 4">
            <a:extLst>
              <a:ext uri="{FF2B5EF4-FFF2-40B4-BE49-F238E27FC236}">
                <a16:creationId xmlns:a16="http://schemas.microsoft.com/office/drawing/2014/main" id="{78B0F62D-D073-8F4E-C6D9-8F48AD7820CF}"/>
              </a:ext>
            </a:extLst>
          </p:cNvPr>
          <p:cNvPicPr>
            <a:picLocks noChangeAspect="1"/>
          </p:cNvPicPr>
          <p:nvPr/>
        </p:nvPicPr>
        <p:blipFill>
          <a:blip r:embed="rId6">
            <a:lum bright="2000" contrast="14000"/>
          </a:blip>
          <a:stretch>
            <a:fillRect/>
          </a:stretch>
        </p:blipFill>
        <p:spPr>
          <a:xfrm>
            <a:off x="3550988" y="359934"/>
            <a:ext cx="1479817" cy="840210"/>
          </a:xfrm>
          <a:prstGeom prst="rect">
            <a:avLst/>
          </a:prstGeom>
        </p:spPr>
      </p:pic>
      <p:pic>
        <p:nvPicPr>
          <p:cNvPr id="8" name="Picture 7">
            <a:extLst>
              <a:ext uri="{FF2B5EF4-FFF2-40B4-BE49-F238E27FC236}">
                <a16:creationId xmlns:a16="http://schemas.microsoft.com/office/drawing/2014/main" id="{EEE55348-8042-89E7-C80D-4D7F2056346C}"/>
              </a:ext>
            </a:extLst>
          </p:cNvPr>
          <p:cNvPicPr>
            <a:picLocks noChangeAspect="1"/>
          </p:cNvPicPr>
          <p:nvPr/>
        </p:nvPicPr>
        <p:blipFill>
          <a:blip r:embed="rId7">
            <a:lum bright="-7000" contrast="11000"/>
          </a:blip>
          <a:stretch>
            <a:fillRect/>
          </a:stretch>
        </p:blipFill>
        <p:spPr>
          <a:xfrm>
            <a:off x="674441" y="962110"/>
            <a:ext cx="1270542" cy="1047393"/>
          </a:xfrm>
          <a:prstGeom prst="rect">
            <a:avLst/>
          </a:prstGeom>
        </p:spPr>
      </p:pic>
      <p:pic>
        <p:nvPicPr>
          <p:cNvPr id="9" name="Picture 8">
            <a:extLst>
              <a:ext uri="{FF2B5EF4-FFF2-40B4-BE49-F238E27FC236}">
                <a16:creationId xmlns:a16="http://schemas.microsoft.com/office/drawing/2014/main" id="{F7214AE4-B609-8166-E1BC-21307E3617E4}"/>
              </a:ext>
            </a:extLst>
          </p:cNvPr>
          <p:cNvPicPr>
            <a:picLocks noChangeAspect="1"/>
          </p:cNvPicPr>
          <p:nvPr/>
        </p:nvPicPr>
        <p:blipFill rotWithShape="1">
          <a:blip r:embed="rId8">
            <a:lum bright="-4000" contrast="7000"/>
          </a:blip>
          <a:srcRect l="25427" t="14222" r="24711" b="14222"/>
          <a:stretch/>
        </p:blipFill>
        <p:spPr>
          <a:xfrm>
            <a:off x="7673706" y="148993"/>
            <a:ext cx="1022848" cy="1575869"/>
          </a:xfrm>
          <a:prstGeom prst="rect">
            <a:avLst/>
          </a:prstGeom>
        </p:spPr>
      </p:pic>
      <p:pic>
        <p:nvPicPr>
          <p:cNvPr id="10" name="Picture 9">
            <a:extLst>
              <a:ext uri="{FF2B5EF4-FFF2-40B4-BE49-F238E27FC236}">
                <a16:creationId xmlns:a16="http://schemas.microsoft.com/office/drawing/2014/main" id="{5C7BE89A-12CB-3596-FAF7-26D39CEAA1DC}"/>
              </a:ext>
            </a:extLst>
          </p:cNvPr>
          <p:cNvPicPr>
            <a:picLocks noChangeAspect="1"/>
          </p:cNvPicPr>
          <p:nvPr/>
        </p:nvPicPr>
        <p:blipFill>
          <a:blip r:embed="rId9"/>
          <a:stretch>
            <a:fillRect/>
          </a:stretch>
        </p:blipFill>
        <p:spPr>
          <a:xfrm>
            <a:off x="10357002" y="845538"/>
            <a:ext cx="1160557" cy="1280536"/>
          </a:xfrm>
          <a:prstGeom prst="rect">
            <a:avLst/>
          </a:prstGeom>
        </p:spPr>
      </p:pic>
      <p:pic>
        <p:nvPicPr>
          <p:cNvPr id="11" name="Picture 10">
            <a:extLst>
              <a:ext uri="{FF2B5EF4-FFF2-40B4-BE49-F238E27FC236}">
                <a16:creationId xmlns:a16="http://schemas.microsoft.com/office/drawing/2014/main" id="{860F4F8E-54DF-4468-5DEF-EC46F611ED43}"/>
              </a:ext>
            </a:extLst>
          </p:cNvPr>
          <p:cNvPicPr>
            <a:picLocks noChangeAspect="1"/>
          </p:cNvPicPr>
          <p:nvPr/>
        </p:nvPicPr>
        <p:blipFill>
          <a:blip r:embed="rId10"/>
          <a:stretch>
            <a:fillRect/>
          </a:stretch>
        </p:blipFill>
        <p:spPr>
          <a:xfrm>
            <a:off x="10532108" y="3984803"/>
            <a:ext cx="1020821" cy="1557954"/>
          </a:xfrm>
          <a:prstGeom prst="rect">
            <a:avLst/>
          </a:prstGeom>
        </p:spPr>
      </p:pic>
      <p:pic>
        <p:nvPicPr>
          <p:cNvPr id="12" name="Picture 11">
            <a:extLst>
              <a:ext uri="{FF2B5EF4-FFF2-40B4-BE49-F238E27FC236}">
                <a16:creationId xmlns:a16="http://schemas.microsoft.com/office/drawing/2014/main" id="{1C9F1481-8653-62C2-0852-62CA3155B01B}"/>
              </a:ext>
            </a:extLst>
          </p:cNvPr>
          <p:cNvPicPr>
            <a:picLocks noChangeAspect="1"/>
          </p:cNvPicPr>
          <p:nvPr/>
        </p:nvPicPr>
        <p:blipFill>
          <a:blip r:embed="rId11">
            <a:lum contrast="17000"/>
          </a:blip>
          <a:stretch>
            <a:fillRect/>
          </a:stretch>
        </p:blipFill>
        <p:spPr>
          <a:xfrm>
            <a:off x="2687175" y="5362127"/>
            <a:ext cx="1359964" cy="1202111"/>
          </a:xfrm>
          <a:prstGeom prst="rect">
            <a:avLst/>
          </a:prstGeom>
        </p:spPr>
      </p:pic>
      <p:pic>
        <p:nvPicPr>
          <p:cNvPr id="13" name="Picture 12">
            <a:extLst>
              <a:ext uri="{FF2B5EF4-FFF2-40B4-BE49-F238E27FC236}">
                <a16:creationId xmlns:a16="http://schemas.microsoft.com/office/drawing/2014/main" id="{FD0619F0-8005-08CA-CC49-F27D6F525CE7}"/>
              </a:ext>
            </a:extLst>
          </p:cNvPr>
          <p:cNvPicPr>
            <a:picLocks noChangeAspect="1"/>
          </p:cNvPicPr>
          <p:nvPr/>
        </p:nvPicPr>
        <p:blipFill>
          <a:blip r:embed="rId12">
            <a:lum bright="2000" contrast="5000"/>
          </a:blip>
          <a:stretch>
            <a:fillRect/>
          </a:stretch>
        </p:blipFill>
        <p:spPr>
          <a:xfrm>
            <a:off x="830367" y="4271062"/>
            <a:ext cx="1005935" cy="1283891"/>
          </a:xfrm>
          <a:prstGeom prst="rect">
            <a:avLst/>
          </a:prstGeom>
        </p:spPr>
      </p:pic>
      <p:pic>
        <p:nvPicPr>
          <p:cNvPr id="14" name="Picture 13">
            <a:extLst>
              <a:ext uri="{FF2B5EF4-FFF2-40B4-BE49-F238E27FC236}">
                <a16:creationId xmlns:a16="http://schemas.microsoft.com/office/drawing/2014/main" id="{3A4178CF-1235-1481-16CE-95CCA36196AD}"/>
              </a:ext>
            </a:extLst>
          </p:cNvPr>
          <p:cNvPicPr>
            <a:picLocks noChangeAspect="1"/>
          </p:cNvPicPr>
          <p:nvPr/>
        </p:nvPicPr>
        <p:blipFill>
          <a:blip r:embed="rId13"/>
          <a:srcRect/>
          <a:stretch/>
        </p:blipFill>
        <p:spPr>
          <a:xfrm>
            <a:off x="8150051" y="5528481"/>
            <a:ext cx="1495890" cy="869401"/>
          </a:xfrm>
          <a:prstGeom prst="rect">
            <a:avLst/>
          </a:prstGeom>
        </p:spPr>
      </p:pic>
      <p:pic>
        <p:nvPicPr>
          <p:cNvPr id="15" name="Picture 14">
            <a:extLst>
              <a:ext uri="{FF2B5EF4-FFF2-40B4-BE49-F238E27FC236}">
                <a16:creationId xmlns:a16="http://schemas.microsoft.com/office/drawing/2014/main" id="{887CD96B-C636-2E54-ADEF-8F35117D3090}"/>
              </a:ext>
            </a:extLst>
          </p:cNvPr>
          <p:cNvPicPr>
            <a:picLocks noChangeAspect="1"/>
          </p:cNvPicPr>
          <p:nvPr/>
        </p:nvPicPr>
        <p:blipFill rotWithShape="1">
          <a:blip r:embed="rId14"/>
          <a:srcRect l="11223" t="14776" r="11511"/>
          <a:stretch/>
        </p:blipFill>
        <p:spPr>
          <a:xfrm>
            <a:off x="9263648" y="2568077"/>
            <a:ext cx="1532127" cy="1122999"/>
          </a:xfrm>
          <a:prstGeom prst="rect">
            <a:avLst/>
          </a:prstGeom>
        </p:spPr>
      </p:pic>
      <p:pic>
        <p:nvPicPr>
          <p:cNvPr id="16" name="Picture 15">
            <a:extLst>
              <a:ext uri="{FF2B5EF4-FFF2-40B4-BE49-F238E27FC236}">
                <a16:creationId xmlns:a16="http://schemas.microsoft.com/office/drawing/2014/main" id="{6AF72169-B344-38CA-1A1A-F2B36226EED0}"/>
              </a:ext>
            </a:extLst>
          </p:cNvPr>
          <p:cNvPicPr>
            <a:picLocks noChangeAspect="1"/>
          </p:cNvPicPr>
          <p:nvPr/>
        </p:nvPicPr>
        <p:blipFill>
          <a:blip r:embed="rId15"/>
          <a:stretch>
            <a:fillRect/>
          </a:stretch>
        </p:blipFill>
        <p:spPr>
          <a:xfrm>
            <a:off x="3511007" y="2244718"/>
            <a:ext cx="5386989" cy="1099844"/>
          </a:xfrm>
          <a:prstGeom prst="rect">
            <a:avLst/>
          </a:prstGeom>
        </p:spPr>
      </p:pic>
      <p:pic>
        <p:nvPicPr>
          <p:cNvPr id="17" name="Picture 16">
            <a:extLst>
              <a:ext uri="{FF2B5EF4-FFF2-40B4-BE49-F238E27FC236}">
                <a16:creationId xmlns:a16="http://schemas.microsoft.com/office/drawing/2014/main" id="{C011F584-1559-0FF9-A7BF-D35152274C92}"/>
              </a:ext>
            </a:extLst>
          </p:cNvPr>
          <p:cNvPicPr>
            <a:picLocks noChangeAspect="1"/>
          </p:cNvPicPr>
          <p:nvPr/>
        </p:nvPicPr>
        <p:blipFill>
          <a:blip r:embed="rId16"/>
          <a:stretch>
            <a:fillRect/>
          </a:stretch>
        </p:blipFill>
        <p:spPr>
          <a:xfrm>
            <a:off x="3600506" y="2158393"/>
            <a:ext cx="5241520" cy="1075250"/>
          </a:xfrm>
          <a:prstGeom prst="rect">
            <a:avLst/>
          </a:prstGeom>
        </p:spPr>
      </p:pic>
      <p:sp>
        <p:nvSpPr>
          <p:cNvPr id="18" name="TextBox 17">
            <a:extLst>
              <a:ext uri="{FF2B5EF4-FFF2-40B4-BE49-F238E27FC236}">
                <a16:creationId xmlns:a16="http://schemas.microsoft.com/office/drawing/2014/main" id="{1C78EA63-89B4-04CA-9367-EEDC8582479F}"/>
              </a:ext>
            </a:extLst>
          </p:cNvPr>
          <p:cNvSpPr txBox="1"/>
          <p:nvPr/>
        </p:nvSpPr>
        <p:spPr>
          <a:xfrm>
            <a:off x="3844580" y="2280519"/>
            <a:ext cx="4880032" cy="830997"/>
          </a:xfrm>
          <a:prstGeom prst="rect">
            <a:avLst/>
          </a:prstGeom>
          <a:noFill/>
        </p:spPr>
        <p:txBody>
          <a:bodyPr wrap="square">
            <a:spAutoFit/>
          </a:bodyPr>
          <a:lstStyle/>
          <a:p>
            <a:r>
              <a:rPr lang="en-US" sz="2400" dirty="0">
                <a:solidFill>
                  <a:schemeClr val="bg1"/>
                </a:solidFill>
                <a:latin typeface="Arial Black" panose="020B0A04020102020204" pitchFamily="34" charset="0"/>
              </a:rPr>
              <a:t>SQL Queries - Insights into Cricket Performance….</a:t>
            </a:r>
            <a:endParaRPr lang="en-US" sz="2400" dirty="0">
              <a:solidFill>
                <a:schemeClr val="bg1"/>
              </a:solidFill>
              <a:latin typeface="Arial Black" panose="020B0A04020102020204" pitchFamily="34" charset="0"/>
              <a:ea typeface="ADLaM Display" panose="02010000000000000000" pitchFamily="2" charset="77"/>
              <a:cs typeface="ADLaM Display" panose="02010000000000000000" pitchFamily="2" charset="77"/>
            </a:endParaRPr>
          </a:p>
        </p:txBody>
      </p:sp>
    </p:spTree>
    <p:extLst>
      <p:ext uri="{BB962C8B-B14F-4D97-AF65-F5344CB8AC3E}">
        <p14:creationId xmlns:p14="http://schemas.microsoft.com/office/powerpoint/2010/main" val="388987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38DB7983-5713-8CB4-843F-20BBB12EB6DA}"/>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ED52A570-AE58-D64A-29A4-F2E11CFC7CE5}"/>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B0E9499F-3588-FC60-6D1D-07AD80307A44}"/>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4A3C379-75F7-0DC3-C1A0-2249FEE0A94E}"/>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35DBB04D-C9B7-5756-9AB5-596B51AB73B9}"/>
              </a:ext>
            </a:extLst>
          </p:cNvPr>
          <p:cNvSpPr txBox="1"/>
          <p:nvPr/>
        </p:nvSpPr>
        <p:spPr>
          <a:xfrm>
            <a:off x="1255486" y="119217"/>
            <a:ext cx="8164961" cy="384721"/>
          </a:xfrm>
          <a:prstGeom prst="rect">
            <a:avLst/>
          </a:prstGeom>
          <a:noFill/>
        </p:spPr>
        <p:txBody>
          <a:bodyPr wrap="square" rtlCol="0">
            <a:spAutoFit/>
          </a:bodyPr>
          <a:lstStyle/>
          <a:p>
            <a:r>
              <a:rPr lang="en-US" sz="1900" b="1" dirty="0">
                <a:solidFill>
                  <a:schemeClr val="bg1"/>
                </a:solidFill>
                <a:latin typeface="Franklin Gothic Book" panose="020B0503020102020204" pitchFamily="34" charset="0"/>
              </a:rPr>
              <a:t>Retrieves match ID, inning, over, and ball details for all deliveries</a:t>
            </a:r>
            <a:r>
              <a:rPr lang="en-US" sz="1800" b="1" dirty="0">
                <a:solidFill>
                  <a:schemeClr val="bg1"/>
                </a:solidFill>
                <a:latin typeface="Google Sans" panose="020B0503030502040204"/>
              </a:rPr>
              <a:t>.</a:t>
            </a:r>
            <a:endParaRPr lang="en-IN" b="1" dirty="0"/>
          </a:p>
        </p:txBody>
      </p:sp>
      <p:sp>
        <p:nvSpPr>
          <p:cNvPr id="8" name="TextBox 7">
            <a:extLst>
              <a:ext uri="{FF2B5EF4-FFF2-40B4-BE49-F238E27FC236}">
                <a16:creationId xmlns:a16="http://schemas.microsoft.com/office/drawing/2014/main" id="{172ECF35-B681-FAA1-D397-7FAB4550A5DD}"/>
              </a:ext>
            </a:extLst>
          </p:cNvPr>
          <p:cNvSpPr txBox="1"/>
          <p:nvPr/>
        </p:nvSpPr>
        <p:spPr>
          <a:xfrm>
            <a:off x="457200" y="1103552"/>
            <a:ext cx="1740195" cy="861774"/>
          </a:xfrm>
          <a:prstGeom prst="rect">
            <a:avLst/>
          </a:prstGeom>
          <a:noFill/>
        </p:spPr>
        <p:txBody>
          <a:bodyPr wrap="square" rtlCol="0">
            <a:spAutoFit/>
          </a:bodyPr>
          <a:lstStyle/>
          <a:p>
            <a:r>
              <a:rPr lang="en-IN" sz="25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E9410C85-11F2-635E-5122-C94DF44D191C}"/>
              </a:ext>
            </a:extLst>
          </p:cNvPr>
          <p:cNvSpPr txBox="1"/>
          <p:nvPr/>
        </p:nvSpPr>
        <p:spPr>
          <a:xfrm>
            <a:off x="5412815" y="2725270"/>
            <a:ext cx="5911702" cy="754053"/>
          </a:xfrm>
          <a:prstGeom prst="rect">
            <a:avLst/>
          </a:prstGeom>
          <a:noFill/>
        </p:spPr>
        <p:txBody>
          <a:bodyPr wrap="square" rtlCol="0">
            <a:spAutoFit/>
          </a:bodyPr>
          <a:lstStyle/>
          <a:p>
            <a:r>
              <a:rPr lang="en-US" sz="2500" b="1" dirty="0">
                <a:solidFill>
                  <a:schemeClr val="bg1"/>
                </a:solidFill>
                <a:latin typeface="Arial Black" panose="020B0A04020102020204" pitchFamily="34" charset="0"/>
              </a:rPr>
              <a:t>Insight:</a:t>
            </a:r>
            <a:br>
              <a:rPr lang="en-US" dirty="0">
                <a:solidFill>
                  <a:schemeClr val="bg1"/>
                </a:solidFill>
              </a:rPr>
            </a:br>
            <a:r>
              <a:rPr lang="en-US" dirty="0">
                <a:solidFill>
                  <a:schemeClr val="bg1"/>
                </a:solidFill>
              </a:rPr>
              <a:t>Useful for understanding the flow of the match ball by ball</a:t>
            </a:r>
            <a:endParaRPr lang="en-IN" dirty="0">
              <a:solidFill>
                <a:schemeClr val="bg1"/>
              </a:solidFill>
            </a:endParaRPr>
          </a:p>
        </p:txBody>
      </p:sp>
      <p:pic>
        <p:nvPicPr>
          <p:cNvPr id="13" name="Picture 12">
            <a:extLst>
              <a:ext uri="{FF2B5EF4-FFF2-40B4-BE49-F238E27FC236}">
                <a16:creationId xmlns:a16="http://schemas.microsoft.com/office/drawing/2014/main" id="{66F04355-B5BE-FCEE-9A12-1777DE1DB7E3}"/>
              </a:ext>
            </a:extLst>
          </p:cNvPr>
          <p:cNvPicPr>
            <a:picLocks noChangeAspect="1"/>
          </p:cNvPicPr>
          <p:nvPr/>
        </p:nvPicPr>
        <p:blipFill>
          <a:blip r:embed="rId4"/>
          <a:stretch>
            <a:fillRect/>
          </a:stretch>
        </p:blipFill>
        <p:spPr>
          <a:xfrm>
            <a:off x="1853922" y="1185938"/>
            <a:ext cx="7117785" cy="1012613"/>
          </a:xfrm>
          <a:prstGeom prst="rect">
            <a:avLst/>
          </a:prstGeom>
        </p:spPr>
      </p:pic>
      <p:sp>
        <p:nvSpPr>
          <p:cNvPr id="14" name="TextBox 13">
            <a:extLst>
              <a:ext uri="{FF2B5EF4-FFF2-40B4-BE49-F238E27FC236}">
                <a16:creationId xmlns:a16="http://schemas.microsoft.com/office/drawing/2014/main" id="{8E1784BA-A97A-990C-3E8F-8312498387B4}"/>
              </a:ext>
            </a:extLst>
          </p:cNvPr>
          <p:cNvSpPr txBox="1"/>
          <p:nvPr/>
        </p:nvSpPr>
        <p:spPr>
          <a:xfrm>
            <a:off x="389744" y="2725270"/>
            <a:ext cx="1372588" cy="477054"/>
          </a:xfrm>
          <a:prstGeom prst="rect">
            <a:avLst/>
          </a:prstGeom>
          <a:noFill/>
        </p:spPr>
        <p:txBody>
          <a:bodyPr wrap="square" rtlCol="0">
            <a:spAutoFit/>
          </a:bodyPr>
          <a:lstStyle/>
          <a:p>
            <a:r>
              <a:rPr lang="en-IN" sz="2500" b="1" dirty="0">
                <a:solidFill>
                  <a:schemeClr val="bg1"/>
                </a:solidFill>
                <a:latin typeface="Arial Black" panose="020B0A04020102020204" pitchFamily="34" charset="0"/>
              </a:rPr>
              <a:t>Output</a:t>
            </a:r>
          </a:p>
        </p:txBody>
      </p:sp>
      <p:pic>
        <p:nvPicPr>
          <p:cNvPr id="16" name="Picture 15">
            <a:extLst>
              <a:ext uri="{FF2B5EF4-FFF2-40B4-BE49-F238E27FC236}">
                <a16:creationId xmlns:a16="http://schemas.microsoft.com/office/drawing/2014/main" id="{3D13D8C1-1D97-7D09-57D3-E5F7A9B311C3}"/>
              </a:ext>
            </a:extLst>
          </p:cNvPr>
          <p:cNvPicPr>
            <a:picLocks noChangeAspect="1"/>
          </p:cNvPicPr>
          <p:nvPr/>
        </p:nvPicPr>
        <p:blipFill>
          <a:blip r:embed="rId5"/>
          <a:stretch>
            <a:fillRect/>
          </a:stretch>
        </p:blipFill>
        <p:spPr>
          <a:xfrm>
            <a:off x="1853922" y="2789586"/>
            <a:ext cx="3126680" cy="3192604"/>
          </a:xfrm>
          <a:prstGeom prst="rect">
            <a:avLst/>
          </a:prstGeom>
        </p:spPr>
      </p:pic>
      <p:pic>
        <p:nvPicPr>
          <p:cNvPr id="3" name="Picture 2">
            <a:extLst>
              <a:ext uri="{FF2B5EF4-FFF2-40B4-BE49-F238E27FC236}">
                <a16:creationId xmlns:a16="http://schemas.microsoft.com/office/drawing/2014/main" id="{5855D0D1-98EF-90F2-6F4B-5D60AB60C454}"/>
              </a:ext>
            </a:extLst>
          </p:cNvPr>
          <p:cNvPicPr>
            <a:picLocks noChangeAspect="1"/>
          </p:cNvPicPr>
          <p:nvPr/>
        </p:nvPicPr>
        <p:blipFill rotWithShape="1">
          <a:blip r:embed="rId6"/>
          <a:srcRect l="11223" t="14776" r="11511"/>
          <a:stretch/>
        </p:blipFill>
        <p:spPr>
          <a:xfrm>
            <a:off x="8879019" y="4518254"/>
            <a:ext cx="1532127" cy="1122999"/>
          </a:xfrm>
          <a:prstGeom prst="rect">
            <a:avLst/>
          </a:prstGeom>
        </p:spPr>
      </p:pic>
      <p:pic>
        <p:nvPicPr>
          <p:cNvPr id="7" name="object 4">
            <a:extLst>
              <a:ext uri="{FF2B5EF4-FFF2-40B4-BE49-F238E27FC236}">
                <a16:creationId xmlns:a16="http://schemas.microsoft.com/office/drawing/2014/main" id="{40EA054C-6C1B-6C40-4E1B-045ADCAA1F89}"/>
              </a:ext>
            </a:extLst>
          </p:cNvPr>
          <p:cNvPicPr/>
          <p:nvPr/>
        </p:nvPicPr>
        <p:blipFill>
          <a:blip r:embed="rId7" cstate="print"/>
          <a:stretch>
            <a:fillRect/>
          </a:stretch>
        </p:blipFill>
        <p:spPr>
          <a:xfrm>
            <a:off x="6018027" y="4258680"/>
            <a:ext cx="2019190" cy="2480103"/>
          </a:xfrm>
          <a:prstGeom prst="rect">
            <a:avLst/>
          </a:prstGeom>
        </p:spPr>
      </p:pic>
    </p:spTree>
    <p:extLst>
      <p:ext uri="{BB962C8B-B14F-4D97-AF65-F5344CB8AC3E}">
        <p14:creationId xmlns:p14="http://schemas.microsoft.com/office/powerpoint/2010/main" val="2403462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4FB91491-514B-0996-9762-837778C85749}"/>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A54AFE93-C039-AC73-E7DF-1798BFD21392}"/>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53FB52CB-8E18-560B-565B-C52089232D83}"/>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69ECC897-B727-AEB8-74BE-F3348B8AAA49}"/>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2A2CF9-942B-C145-6E10-829EB90CBD59}"/>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8CEF3165-FDE6-BDCC-92B7-B3ED3F9C77E9}"/>
              </a:ext>
            </a:extLst>
          </p:cNvPr>
          <p:cNvSpPr txBox="1"/>
          <p:nvPr/>
        </p:nvSpPr>
        <p:spPr>
          <a:xfrm>
            <a:off x="1349830" y="119217"/>
            <a:ext cx="8070618" cy="384721"/>
          </a:xfrm>
          <a:prstGeom prst="rect">
            <a:avLst/>
          </a:prstGeom>
          <a:noFill/>
        </p:spPr>
        <p:txBody>
          <a:bodyPr wrap="square" rtlCol="0">
            <a:spAutoFit/>
          </a:bodyPr>
          <a:lstStyle/>
          <a:p>
            <a:r>
              <a:rPr lang="en-US" sz="1900" dirty="0">
                <a:solidFill>
                  <a:schemeClr val="bg1"/>
                </a:solidFill>
                <a:latin typeface="Franklin Gothic Book" panose="020B0503020102020204" pitchFamily="34" charset="0"/>
              </a:rPr>
              <a:t>Displays all columns for deliveries bowled by JJ </a:t>
            </a:r>
            <a:r>
              <a:rPr lang="en-US" sz="1900" dirty="0" err="1">
                <a:solidFill>
                  <a:schemeClr val="bg1"/>
                </a:solidFill>
                <a:latin typeface="Franklin Gothic Book" panose="020B0503020102020204" pitchFamily="34" charset="0"/>
              </a:rPr>
              <a:t>Bumrah</a:t>
            </a:r>
            <a:r>
              <a:rPr lang="en-US" sz="1900" b="1" dirty="0">
                <a:solidFill>
                  <a:schemeClr val="bg1"/>
                </a:solidFill>
                <a:latin typeface="Franklin Gothic Book" panose="020B0503020102020204" pitchFamily="34" charset="0"/>
              </a:rPr>
              <a:t>.</a:t>
            </a:r>
            <a:endParaRPr lang="en-IN" sz="19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FF8118E9-585A-1D98-79E5-DC88389DCDBF}"/>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1A4B477D-CD3D-90F3-0FD2-A546BAD40AA6}"/>
              </a:ext>
            </a:extLst>
          </p:cNvPr>
          <p:cNvSpPr txBox="1"/>
          <p:nvPr/>
        </p:nvSpPr>
        <p:spPr>
          <a:xfrm>
            <a:off x="7649028" y="1132225"/>
            <a:ext cx="5508172" cy="1031051"/>
          </a:xfrm>
          <a:prstGeom prst="rect">
            <a:avLst/>
          </a:prstGeom>
          <a:noFill/>
        </p:spPr>
        <p:txBody>
          <a:bodyPr wrap="square" rtlCol="0">
            <a:spAutoFit/>
          </a:bodyPr>
          <a:lstStyle/>
          <a:p>
            <a:r>
              <a:rPr lang="en-US" sz="2500" b="1" dirty="0">
                <a:solidFill>
                  <a:schemeClr val="bg1"/>
                </a:solidFill>
              </a:rPr>
              <a:t>Insight:</a:t>
            </a:r>
            <a:br>
              <a:rPr lang="en-US" dirty="0">
                <a:solidFill>
                  <a:schemeClr val="bg1"/>
                </a:solidFill>
              </a:rPr>
            </a:br>
            <a:r>
              <a:rPr lang="en-US" dirty="0">
                <a:solidFill>
                  <a:schemeClr val="bg1"/>
                </a:solidFill>
              </a:rPr>
              <a:t>Helps analyze the performance of </a:t>
            </a:r>
          </a:p>
          <a:p>
            <a:r>
              <a:rPr lang="en-US" dirty="0">
                <a:solidFill>
                  <a:schemeClr val="bg1"/>
                </a:solidFill>
              </a:rPr>
              <a:t>JJ </a:t>
            </a:r>
            <a:r>
              <a:rPr lang="en-US" dirty="0" err="1">
                <a:solidFill>
                  <a:schemeClr val="bg1"/>
                </a:solidFill>
              </a:rPr>
              <a:t>Bumrah</a:t>
            </a:r>
            <a:r>
              <a:rPr lang="en-US" dirty="0">
                <a:solidFill>
                  <a:schemeClr val="bg1"/>
                </a:solidFill>
              </a:rPr>
              <a:t> a key bowler</a:t>
            </a:r>
            <a:endParaRPr lang="en-IN" dirty="0">
              <a:solidFill>
                <a:schemeClr val="bg1"/>
              </a:solidFill>
            </a:endParaRPr>
          </a:p>
        </p:txBody>
      </p:sp>
      <p:sp>
        <p:nvSpPr>
          <p:cNvPr id="14" name="TextBox 13">
            <a:extLst>
              <a:ext uri="{FF2B5EF4-FFF2-40B4-BE49-F238E27FC236}">
                <a16:creationId xmlns:a16="http://schemas.microsoft.com/office/drawing/2014/main" id="{B753A153-9F77-24E7-902B-5D10540A5201}"/>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8DE83F30-A17E-F089-3457-91EAB02DB8D9}"/>
              </a:ext>
            </a:extLst>
          </p:cNvPr>
          <p:cNvPicPr>
            <a:picLocks noChangeAspect="1"/>
          </p:cNvPicPr>
          <p:nvPr/>
        </p:nvPicPr>
        <p:blipFill>
          <a:blip r:embed="rId4"/>
          <a:stretch>
            <a:fillRect/>
          </a:stretch>
        </p:blipFill>
        <p:spPr>
          <a:xfrm>
            <a:off x="1884066" y="1170898"/>
            <a:ext cx="5165741" cy="1177485"/>
          </a:xfrm>
          <a:prstGeom prst="rect">
            <a:avLst/>
          </a:prstGeom>
        </p:spPr>
      </p:pic>
      <p:pic>
        <p:nvPicPr>
          <p:cNvPr id="7" name="Picture 6">
            <a:extLst>
              <a:ext uri="{FF2B5EF4-FFF2-40B4-BE49-F238E27FC236}">
                <a16:creationId xmlns:a16="http://schemas.microsoft.com/office/drawing/2014/main" id="{6758CE03-72E9-A858-E05B-5F78BCC348CA}"/>
              </a:ext>
            </a:extLst>
          </p:cNvPr>
          <p:cNvPicPr>
            <a:picLocks noChangeAspect="1"/>
          </p:cNvPicPr>
          <p:nvPr/>
        </p:nvPicPr>
        <p:blipFill>
          <a:blip r:embed="rId5"/>
          <a:stretch>
            <a:fillRect/>
          </a:stretch>
        </p:blipFill>
        <p:spPr>
          <a:xfrm>
            <a:off x="1884066" y="2835753"/>
            <a:ext cx="5274267" cy="2694285"/>
          </a:xfrm>
          <a:prstGeom prst="rect">
            <a:avLst/>
          </a:prstGeom>
        </p:spPr>
      </p:pic>
      <p:pic>
        <p:nvPicPr>
          <p:cNvPr id="10" name="Picture 9" descr="A person in a white shirt with a ball in his hand&#10;&#10;Description automatically generated">
            <a:extLst>
              <a:ext uri="{FF2B5EF4-FFF2-40B4-BE49-F238E27FC236}">
                <a16:creationId xmlns:a16="http://schemas.microsoft.com/office/drawing/2014/main" id="{AE497E8B-8721-0A4A-6734-7537DB26DC6C}"/>
              </a:ext>
            </a:extLst>
          </p:cNvPr>
          <p:cNvPicPr>
            <a:picLocks noChangeAspect="1"/>
          </p:cNvPicPr>
          <p:nvPr/>
        </p:nvPicPr>
        <p:blipFill>
          <a:blip r:embed="rId6"/>
          <a:stretch>
            <a:fillRect/>
          </a:stretch>
        </p:blipFill>
        <p:spPr>
          <a:xfrm>
            <a:off x="6985416" y="2163276"/>
            <a:ext cx="4714618" cy="4246160"/>
          </a:xfrm>
          <a:prstGeom prst="rect">
            <a:avLst/>
          </a:prstGeom>
        </p:spPr>
      </p:pic>
    </p:spTree>
    <p:extLst>
      <p:ext uri="{BB962C8B-B14F-4D97-AF65-F5344CB8AC3E}">
        <p14:creationId xmlns:p14="http://schemas.microsoft.com/office/powerpoint/2010/main" val="578295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AA25FA42-3901-B27F-82E9-768CA8350164}"/>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1BFC0DC8-D8FC-2C74-4CCD-DFDDD57CBD0A}"/>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42C5F5EE-5523-5FB7-AF1D-C10BC3FE9C4D}"/>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4D01B935-876E-6388-8FFD-373952EE348D}"/>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F9DECBA-8FFE-6279-AC0F-1656C0CA49ED}"/>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B3F32431-9669-F701-9581-67A75EADEAA3}"/>
              </a:ext>
            </a:extLst>
          </p:cNvPr>
          <p:cNvSpPr txBox="1"/>
          <p:nvPr/>
        </p:nvSpPr>
        <p:spPr>
          <a:xfrm>
            <a:off x="1233714" y="119217"/>
            <a:ext cx="8186733" cy="384721"/>
          </a:xfrm>
          <a:prstGeom prst="rect">
            <a:avLst/>
          </a:prstGeom>
          <a:noFill/>
        </p:spPr>
        <p:txBody>
          <a:bodyPr wrap="square" rtlCol="0">
            <a:spAutoFit/>
          </a:bodyPr>
          <a:lstStyle/>
          <a:p>
            <a:r>
              <a:rPr lang="en-US" sz="1900" dirty="0">
                <a:solidFill>
                  <a:schemeClr val="bg1"/>
                </a:solidFill>
                <a:latin typeface="Franklin Gothic Book" panose="020B0503020102020204" pitchFamily="34" charset="0"/>
              </a:rPr>
              <a:t>Lists all deliveries where the batting team is Mumbai Indians.</a:t>
            </a:r>
            <a:endParaRPr lang="en-IN" sz="1900" b="1" dirty="0">
              <a:solidFill>
                <a:schemeClr val="bg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0ACFFEF9-2271-D436-35FB-D5E8E6170EC5}"/>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CFE3BFF7-B2DC-F5BF-7666-351D0C5A6FA2}"/>
              </a:ext>
            </a:extLst>
          </p:cNvPr>
          <p:cNvSpPr txBox="1"/>
          <p:nvPr/>
        </p:nvSpPr>
        <p:spPr>
          <a:xfrm>
            <a:off x="7119139" y="2870575"/>
            <a:ext cx="4463261" cy="1015663"/>
          </a:xfrm>
          <a:prstGeom prst="rect">
            <a:avLst/>
          </a:prstGeom>
          <a:noFill/>
        </p:spPr>
        <p:txBody>
          <a:bodyPr wrap="square" rtlCol="0">
            <a:spAutoFit/>
          </a:bodyPr>
          <a:lstStyle/>
          <a:p>
            <a:r>
              <a:rPr lang="en-US" sz="2400" b="1" dirty="0">
                <a:solidFill>
                  <a:schemeClr val="bg1"/>
                </a:solidFill>
              </a:rPr>
              <a:t>Insight:</a:t>
            </a:r>
            <a:br>
              <a:rPr lang="en-US" dirty="0">
                <a:solidFill>
                  <a:schemeClr val="bg1"/>
                </a:solidFill>
              </a:rPr>
            </a:br>
            <a:r>
              <a:rPr lang="en-US" dirty="0">
                <a:solidFill>
                  <a:schemeClr val="bg1"/>
                </a:solidFill>
              </a:rPr>
              <a:t>Useful to study the batting performance of Mumbai Indians.</a:t>
            </a:r>
            <a:endParaRPr lang="en-IN" dirty="0">
              <a:solidFill>
                <a:schemeClr val="bg1"/>
              </a:solidFill>
            </a:endParaRPr>
          </a:p>
        </p:txBody>
      </p:sp>
      <p:sp>
        <p:nvSpPr>
          <p:cNvPr id="14" name="TextBox 13">
            <a:extLst>
              <a:ext uri="{FF2B5EF4-FFF2-40B4-BE49-F238E27FC236}">
                <a16:creationId xmlns:a16="http://schemas.microsoft.com/office/drawing/2014/main" id="{FA2F6B15-66F0-614E-CA8F-FCA405170164}"/>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B6618900-DC3B-CEA0-9DD8-315393D3FC75}"/>
              </a:ext>
            </a:extLst>
          </p:cNvPr>
          <p:cNvPicPr>
            <a:picLocks noChangeAspect="1"/>
          </p:cNvPicPr>
          <p:nvPr/>
        </p:nvPicPr>
        <p:blipFill>
          <a:blip r:embed="rId4"/>
          <a:stretch>
            <a:fillRect/>
          </a:stretch>
        </p:blipFill>
        <p:spPr>
          <a:xfrm>
            <a:off x="1942213" y="1124663"/>
            <a:ext cx="5925187" cy="1117625"/>
          </a:xfrm>
          <a:prstGeom prst="rect">
            <a:avLst/>
          </a:prstGeom>
        </p:spPr>
      </p:pic>
      <p:pic>
        <p:nvPicPr>
          <p:cNvPr id="7" name="Picture 6">
            <a:extLst>
              <a:ext uri="{FF2B5EF4-FFF2-40B4-BE49-F238E27FC236}">
                <a16:creationId xmlns:a16="http://schemas.microsoft.com/office/drawing/2014/main" id="{8436DB34-DB47-6C60-4C8B-75B8BDB3843A}"/>
              </a:ext>
            </a:extLst>
          </p:cNvPr>
          <p:cNvPicPr>
            <a:picLocks noChangeAspect="1"/>
          </p:cNvPicPr>
          <p:nvPr/>
        </p:nvPicPr>
        <p:blipFill>
          <a:blip r:embed="rId5"/>
          <a:stretch>
            <a:fillRect/>
          </a:stretch>
        </p:blipFill>
        <p:spPr>
          <a:xfrm>
            <a:off x="1942213" y="2793819"/>
            <a:ext cx="4797088" cy="3539315"/>
          </a:xfrm>
          <a:prstGeom prst="rect">
            <a:avLst/>
          </a:prstGeom>
        </p:spPr>
      </p:pic>
      <p:pic>
        <p:nvPicPr>
          <p:cNvPr id="10" name="Picture 9">
            <a:extLst>
              <a:ext uri="{FF2B5EF4-FFF2-40B4-BE49-F238E27FC236}">
                <a16:creationId xmlns:a16="http://schemas.microsoft.com/office/drawing/2014/main" id="{8157BBF6-5104-83A3-C9E2-3074CE53B151}"/>
              </a:ext>
            </a:extLst>
          </p:cNvPr>
          <p:cNvPicPr>
            <a:picLocks noChangeAspect="1"/>
          </p:cNvPicPr>
          <p:nvPr/>
        </p:nvPicPr>
        <p:blipFill>
          <a:blip r:embed="rId6">
            <a:lum bright="2000" contrast="14000"/>
          </a:blip>
          <a:stretch>
            <a:fillRect/>
          </a:stretch>
        </p:blipFill>
        <p:spPr>
          <a:xfrm>
            <a:off x="8769970" y="1149609"/>
            <a:ext cx="1479817" cy="840210"/>
          </a:xfrm>
          <a:prstGeom prst="rect">
            <a:avLst/>
          </a:prstGeom>
        </p:spPr>
      </p:pic>
    </p:spTree>
    <p:extLst>
      <p:ext uri="{BB962C8B-B14F-4D97-AF65-F5344CB8AC3E}">
        <p14:creationId xmlns:p14="http://schemas.microsoft.com/office/powerpoint/2010/main" val="2202019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1192D"/>
            </a:gs>
            <a:gs pos="100000">
              <a:srgbClr val="0E162A"/>
            </a:gs>
          </a:gsLst>
          <a:lin ang="5400000" scaled="1"/>
        </a:gradFill>
        <a:effectLst/>
      </p:bgPr>
    </p:bg>
    <p:spTree>
      <p:nvGrpSpPr>
        <p:cNvPr id="1" name="">
          <a:extLst>
            <a:ext uri="{FF2B5EF4-FFF2-40B4-BE49-F238E27FC236}">
              <a16:creationId xmlns:a16="http://schemas.microsoft.com/office/drawing/2014/main" id="{31237761-CB62-B08C-5622-0F1358C12B85}"/>
            </a:ext>
          </a:extLst>
        </p:cNvPr>
        <p:cNvGrpSpPr/>
        <p:nvPr/>
      </p:nvGrpSpPr>
      <p:grpSpPr>
        <a:xfrm>
          <a:off x="0" y="0"/>
          <a:ext cx="0" cy="0"/>
          <a:chOff x="0" y="0"/>
          <a:chExt cx="0" cy="0"/>
        </a:xfrm>
      </p:grpSpPr>
      <p:pic>
        <p:nvPicPr>
          <p:cNvPr id="35" name="Picture 34">
            <a:extLst>
              <a:ext uri="{FF2B5EF4-FFF2-40B4-BE49-F238E27FC236}">
                <a16:creationId xmlns:a16="http://schemas.microsoft.com/office/drawing/2014/main" id="{D3D163B3-D693-CAFF-C7BE-31AC9C1C59DC}"/>
              </a:ext>
            </a:extLst>
          </p:cNvPr>
          <p:cNvPicPr>
            <a:picLocks noChangeAspect="1"/>
          </p:cNvPicPr>
          <p:nvPr/>
        </p:nvPicPr>
        <p:blipFill rotWithShape="1">
          <a:blip r:embed="rId3">
            <a:alphaModFix amt="37000"/>
          </a:blip>
          <a:srcRect l="15872" t="7526" r="25110" b="54174"/>
          <a:stretch/>
        </p:blipFill>
        <p:spPr>
          <a:xfrm>
            <a:off x="-1" y="3866254"/>
            <a:ext cx="12192001" cy="2991746"/>
          </a:xfrm>
          <a:prstGeom prst="rect">
            <a:avLst/>
          </a:prstGeom>
        </p:spPr>
      </p:pic>
      <p:pic>
        <p:nvPicPr>
          <p:cNvPr id="17" name="Picture 16">
            <a:extLst>
              <a:ext uri="{FF2B5EF4-FFF2-40B4-BE49-F238E27FC236}">
                <a16:creationId xmlns:a16="http://schemas.microsoft.com/office/drawing/2014/main" id="{9E9E353E-3BEC-0CF6-A85B-EA1E6C99509F}"/>
              </a:ext>
            </a:extLst>
          </p:cNvPr>
          <p:cNvPicPr>
            <a:picLocks noChangeAspect="1"/>
          </p:cNvPicPr>
          <p:nvPr/>
        </p:nvPicPr>
        <p:blipFill rotWithShape="1">
          <a:blip r:embed="rId3">
            <a:alphaModFix amt="50000"/>
          </a:blip>
          <a:srcRect l="15872" t="7526" r="53881" b="54174"/>
          <a:stretch/>
        </p:blipFill>
        <p:spPr>
          <a:xfrm>
            <a:off x="0" y="3866254"/>
            <a:ext cx="6248401" cy="2991746"/>
          </a:xfrm>
          <a:prstGeom prst="rect">
            <a:avLst/>
          </a:prstGeom>
        </p:spPr>
      </p:pic>
      <p:sp>
        <p:nvSpPr>
          <p:cNvPr id="4" name="Parallelogram 3">
            <a:extLst>
              <a:ext uri="{FF2B5EF4-FFF2-40B4-BE49-F238E27FC236}">
                <a16:creationId xmlns:a16="http://schemas.microsoft.com/office/drawing/2014/main" id="{944708C2-096A-97CA-C598-5ACD8CB77251}"/>
              </a:ext>
            </a:extLst>
          </p:cNvPr>
          <p:cNvSpPr/>
          <p:nvPr/>
        </p:nvSpPr>
        <p:spPr>
          <a:xfrm>
            <a:off x="-223999" y="0"/>
            <a:ext cx="11544129" cy="659220"/>
          </a:xfrm>
          <a:prstGeom prst="parallelogram">
            <a:avLst/>
          </a:prstGeom>
          <a:solidFill>
            <a:srgbClr val="3E3E3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8594A6-FE28-2F6C-EAEA-EC5CD158A91A}"/>
              </a:ext>
            </a:extLst>
          </p:cNvPr>
          <p:cNvSpPr txBox="1"/>
          <p:nvPr/>
        </p:nvSpPr>
        <p:spPr>
          <a:xfrm>
            <a:off x="177209" y="56268"/>
            <a:ext cx="5840818" cy="461665"/>
          </a:xfrm>
          <a:prstGeom prst="rect">
            <a:avLst/>
          </a:prstGeom>
          <a:noFill/>
        </p:spPr>
        <p:txBody>
          <a:bodyPr wrap="square">
            <a:spAutoFit/>
          </a:bodyPr>
          <a:lstStyle/>
          <a:p>
            <a:pPr algn="l"/>
            <a:r>
              <a:rPr lang="en-US" sz="2400" b="1" dirty="0">
                <a:solidFill>
                  <a:schemeClr val="accent2"/>
                </a:solidFill>
                <a:latin typeface="Arial Black" panose="020B0A04020102020204" pitchFamily="34" charset="0"/>
              </a:rPr>
              <a:t>Query</a:t>
            </a:r>
            <a:endParaRPr lang="en-IN" sz="2400" b="1" u="none" strike="noStrike" dirty="0">
              <a:solidFill>
                <a:schemeClr val="accent2"/>
              </a:solidFill>
              <a:effectLst/>
              <a:latin typeface="Google Sans" panose="020B0503030502040204"/>
            </a:endParaRPr>
          </a:p>
        </p:txBody>
      </p:sp>
      <p:sp>
        <p:nvSpPr>
          <p:cNvPr id="6" name="TextBox 5">
            <a:extLst>
              <a:ext uri="{FF2B5EF4-FFF2-40B4-BE49-F238E27FC236}">
                <a16:creationId xmlns:a16="http://schemas.microsoft.com/office/drawing/2014/main" id="{C36C1C26-1106-0FE4-B6B9-85C514F804AA}"/>
              </a:ext>
            </a:extLst>
          </p:cNvPr>
          <p:cNvSpPr txBox="1"/>
          <p:nvPr/>
        </p:nvSpPr>
        <p:spPr>
          <a:xfrm>
            <a:off x="1262744" y="119217"/>
            <a:ext cx="8157704" cy="384721"/>
          </a:xfrm>
          <a:prstGeom prst="rect">
            <a:avLst/>
          </a:prstGeom>
          <a:noFill/>
        </p:spPr>
        <p:txBody>
          <a:bodyPr wrap="square" rtlCol="0">
            <a:spAutoFit/>
          </a:bodyPr>
          <a:lstStyle/>
          <a:p>
            <a:r>
              <a:rPr lang="en-US" sz="1900" dirty="0">
                <a:solidFill>
                  <a:schemeClr val="bg1"/>
                </a:solidFill>
              </a:rPr>
              <a:t>Displays deliveries where batsmen scored more than 4 runs</a:t>
            </a:r>
            <a:r>
              <a:rPr lang="en-US" sz="1900" b="1" dirty="0">
                <a:solidFill>
                  <a:schemeClr val="bg1"/>
                </a:solidFill>
                <a:latin typeface="Google Sans" panose="020B0503030502040204"/>
              </a:rPr>
              <a:t>.</a:t>
            </a:r>
            <a:endParaRPr lang="en-IN" sz="1900" b="1" dirty="0">
              <a:solidFill>
                <a:schemeClr val="bg1"/>
              </a:solidFill>
            </a:endParaRPr>
          </a:p>
        </p:txBody>
      </p:sp>
      <p:sp>
        <p:nvSpPr>
          <p:cNvPr id="8" name="TextBox 7">
            <a:extLst>
              <a:ext uri="{FF2B5EF4-FFF2-40B4-BE49-F238E27FC236}">
                <a16:creationId xmlns:a16="http://schemas.microsoft.com/office/drawing/2014/main" id="{F52B7BC6-6814-EEB3-F26B-99950E820E6F}"/>
              </a:ext>
            </a:extLst>
          </p:cNvPr>
          <p:cNvSpPr txBox="1"/>
          <p:nvPr/>
        </p:nvSpPr>
        <p:spPr>
          <a:xfrm>
            <a:off x="545805" y="1103552"/>
            <a:ext cx="1651590" cy="769441"/>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Query Code</a:t>
            </a:r>
          </a:p>
        </p:txBody>
      </p:sp>
      <p:sp>
        <p:nvSpPr>
          <p:cNvPr id="9" name="TextBox 8">
            <a:extLst>
              <a:ext uri="{FF2B5EF4-FFF2-40B4-BE49-F238E27FC236}">
                <a16:creationId xmlns:a16="http://schemas.microsoft.com/office/drawing/2014/main" id="{2B640FC4-7060-5CFB-731B-196BEAC6D786}"/>
              </a:ext>
            </a:extLst>
          </p:cNvPr>
          <p:cNvSpPr txBox="1"/>
          <p:nvPr/>
        </p:nvSpPr>
        <p:spPr>
          <a:xfrm>
            <a:off x="5694325" y="2807080"/>
            <a:ext cx="5911702" cy="738664"/>
          </a:xfrm>
          <a:prstGeom prst="rect">
            <a:avLst/>
          </a:prstGeom>
          <a:noFill/>
        </p:spPr>
        <p:txBody>
          <a:bodyPr wrap="square" rtlCol="0">
            <a:spAutoFit/>
          </a:bodyPr>
          <a:lstStyle/>
          <a:p>
            <a:r>
              <a:rPr lang="en-US" sz="2400" b="1" dirty="0">
                <a:solidFill>
                  <a:schemeClr val="bg1"/>
                </a:solidFill>
              </a:rPr>
              <a:t>Insight:</a:t>
            </a:r>
            <a:br>
              <a:rPr lang="en-US" dirty="0">
                <a:solidFill>
                  <a:schemeClr val="bg1"/>
                </a:solidFill>
              </a:rPr>
            </a:br>
            <a:r>
              <a:rPr lang="en-US" dirty="0">
                <a:solidFill>
                  <a:schemeClr val="bg1"/>
                </a:solidFill>
              </a:rPr>
              <a:t>Highlights big shots like boundaries and sixes.</a:t>
            </a:r>
            <a:endParaRPr lang="en-IN" dirty="0">
              <a:solidFill>
                <a:schemeClr val="bg1"/>
              </a:solidFill>
            </a:endParaRPr>
          </a:p>
        </p:txBody>
      </p:sp>
      <p:sp>
        <p:nvSpPr>
          <p:cNvPr id="14" name="TextBox 13">
            <a:extLst>
              <a:ext uri="{FF2B5EF4-FFF2-40B4-BE49-F238E27FC236}">
                <a16:creationId xmlns:a16="http://schemas.microsoft.com/office/drawing/2014/main" id="{46C97326-6858-9D0A-A415-6876FB0E9DAA}"/>
              </a:ext>
            </a:extLst>
          </p:cNvPr>
          <p:cNvSpPr txBox="1"/>
          <p:nvPr/>
        </p:nvSpPr>
        <p:spPr>
          <a:xfrm>
            <a:off x="609600" y="2807080"/>
            <a:ext cx="1332614" cy="430887"/>
          </a:xfrm>
          <a:prstGeom prst="rect">
            <a:avLst/>
          </a:prstGeom>
          <a:noFill/>
        </p:spPr>
        <p:txBody>
          <a:bodyPr wrap="square" rtlCol="0">
            <a:spAutoFit/>
          </a:bodyPr>
          <a:lstStyle/>
          <a:p>
            <a:r>
              <a:rPr lang="en-IN" sz="2200" b="1" dirty="0">
                <a:solidFill>
                  <a:schemeClr val="bg1"/>
                </a:solidFill>
                <a:latin typeface="Arial Black" panose="020B0A04020102020204" pitchFamily="34" charset="0"/>
              </a:rPr>
              <a:t>Output</a:t>
            </a:r>
          </a:p>
        </p:txBody>
      </p:sp>
      <p:pic>
        <p:nvPicPr>
          <p:cNvPr id="3" name="Picture 2">
            <a:extLst>
              <a:ext uri="{FF2B5EF4-FFF2-40B4-BE49-F238E27FC236}">
                <a16:creationId xmlns:a16="http://schemas.microsoft.com/office/drawing/2014/main" id="{F6DC1113-F3B8-83D7-C5CF-B370C3690141}"/>
              </a:ext>
            </a:extLst>
          </p:cNvPr>
          <p:cNvPicPr>
            <a:picLocks noChangeAspect="1"/>
          </p:cNvPicPr>
          <p:nvPr/>
        </p:nvPicPr>
        <p:blipFill>
          <a:blip r:embed="rId4"/>
          <a:stretch>
            <a:fillRect/>
          </a:stretch>
        </p:blipFill>
        <p:spPr>
          <a:xfrm>
            <a:off x="1942214" y="1164119"/>
            <a:ext cx="6957507" cy="1184100"/>
          </a:xfrm>
          <a:prstGeom prst="rect">
            <a:avLst/>
          </a:prstGeom>
        </p:spPr>
      </p:pic>
      <p:pic>
        <p:nvPicPr>
          <p:cNvPr id="7" name="Picture 6">
            <a:extLst>
              <a:ext uri="{FF2B5EF4-FFF2-40B4-BE49-F238E27FC236}">
                <a16:creationId xmlns:a16="http://schemas.microsoft.com/office/drawing/2014/main" id="{53BFF290-85AB-F557-9ADA-5AD0DD241A1C}"/>
              </a:ext>
            </a:extLst>
          </p:cNvPr>
          <p:cNvPicPr>
            <a:picLocks noChangeAspect="1"/>
          </p:cNvPicPr>
          <p:nvPr/>
        </p:nvPicPr>
        <p:blipFill>
          <a:blip r:embed="rId5"/>
          <a:stretch>
            <a:fillRect/>
          </a:stretch>
        </p:blipFill>
        <p:spPr>
          <a:xfrm>
            <a:off x="1942214" y="2707621"/>
            <a:ext cx="3306902" cy="3600530"/>
          </a:xfrm>
          <a:prstGeom prst="rect">
            <a:avLst/>
          </a:prstGeom>
        </p:spPr>
      </p:pic>
      <p:pic>
        <p:nvPicPr>
          <p:cNvPr id="21" name="Picture 20">
            <a:extLst>
              <a:ext uri="{FF2B5EF4-FFF2-40B4-BE49-F238E27FC236}">
                <a16:creationId xmlns:a16="http://schemas.microsoft.com/office/drawing/2014/main" id="{2E7312B6-FD84-C7C4-FC1F-4A68F60DB139}"/>
              </a:ext>
            </a:extLst>
          </p:cNvPr>
          <p:cNvPicPr>
            <a:picLocks noChangeAspect="1"/>
          </p:cNvPicPr>
          <p:nvPr/>
        </p:nvPicPr>
        <p:blipFill>
          <a:blip r:embed="rId6"/>
          <a:stretch>
            <a:fillRect/>
          </a:stretch>
        </p:blipFill>
        <p:spPr>
          <a:xfrm>
            <a:off x="7940810" y="1222475"/>
            <a:ext cx="625602" cy="954780"/>
          </a:xfrm>
          <a:prstGeom prst="rect">
            <a:avLst/>
          </a:prstGeom>
        </p:spPr>
      </p:pic>
      <p:pic>
        <p:nvPicPr>
          <p:cNvPr id="2" name="Picture 1" descr="A person wearing a helmet and holding a bat&#10;&#10;Description automatically generated">
            <a:extLst>
              <a:ext uri="{FF2B5EF4-FFF2-40B4-BE49-F238E27FC236}">
                <a16:creationId xmlns:a16="http://schemas.microsoft.com/office/drawing/2014/main" id="{0DF5A01F-C537-A902-4C0E-CCBE3FB0DDC6}"/>
              </a:ext>
            </a:extLst>
          </p:cNvPr>
          <p:cNvPicPr>
            <a:picLocks noChangeAspect="1"/>
          </p:cNvPicPr>
          <p:nvPr/>
        </p:nvPicPr>
        <p:blipFill>
          <a:blip r:embed="rId7"/>
          <a:stretch>
            <a:fillRect/>
          </a:stretch>
        </p:blipFill>
        <p:spPr>
          <a:xfrm>
            <a:off x="6548724" y="3335888"/>
            <a:ext cx="4035375" cy="3023326"/>
          </a:xfrm>
          <a:prstGeom prst="rect">
            <a:avLst/>
          </a:prstGeom>
        </p:spPr>
      </p:pic>
    </p:spTree>
    <p:extLst>
      <p:ext uri="{BB962C8B-B14F-4D97-AF65-F5344CB8AC3E}">
        <p14:creationId xmlns:p14="http://schemas.microsoft.com/office/powerpoint/2010/main" val="3001636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4292</TotalTime>
  <Words>1233</Words>
  <Application>Microsoft Office PowerPoint</Application>
  <PresentationFormat>Widescreen</PresentationFormat>
  <Paragraphs>189</Paragraphs>
  <Slides>25</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 Black</vt:lpstr>
      <vt:lpstr>Bebas Neue Bold</vt:lpstr>
      <vt:lpstr>Calibri</vt:lpstr>
      <vt:lpstr>Calibri Light</vt:lpstr>
      <vt:lpstr>Franklin Gothic Book</vt:lpstr>
      <vt:lpstr>Google Sans</vt:lpstr>
      <vt:lpstr>Sintony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APPLE</dc:creator>
  <cp:lastModifiedBy>pujala sampath</cp:lastModifiedBy>
  <cp:revision>57</cp:revision>
  <dcterms:created xsi:type="dcterms:W3CDTF">2024-02-06T06:26:30Z</dcterms:created>
  <dcterms:modified xsi:type="dcterms:W3CDTF">2024-12-20T14:04:33Z</dcterms:modified>
</cp:coreProperties>
</file>